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05" autoAdjust="0"/>
    <p:restoredTop sz="94660"/>
  </p:normalViewPr>
  <p:slideViewPr>
    <p:cSldViewPr snapToGrid="0">
      <p:cViewPr varScale="1">
        <p:scale>
          <a:sx n="60" d="100"/>
          <a:sy n="60" d="100"/>
        </p:scale>
        <p:origin x="12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8D12-D6CA-41A2-B04A-E262DA2DC8B0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56EFC-3FC9-4F0D-B7F6-A6146133E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085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8D12-D6CA-41A2-B04A-E262DA2DC8B0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56EFC-3FC9-4F0D-B7F6-A6146133E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390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8D12-D6CA-41A2-B04A-E262DA2DC8B0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56EFC-3FC9-4F0D-B7F6-A6146133E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508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8D12-D6CA-41A2-B04A-E262DA2DC8B0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56EFC-3FC9-4F0D-B7F6-A6146133E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231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8D12-D6CA-41A2-B04A-E262DA2DC8B0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56EFC-3FC9-4F0D-B7F6-A6146133E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576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8D12-D6CA-41A2-B04A-E262DA2DC8B0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56EFC-3FC9-4F0D-B7F6-A6146133E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590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8D12-D6CA-41A2-B04A-E262DA2DC8B0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56EFC-3FC9-4F0D-B7F6-A6146133E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827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8D12-D6CA-41A2-B04A-E262DA2DC8B0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56EFC-3FC9-4F0D-B7F6-A6146133E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7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8D12-D6CA-41A2-B04A-E262DA2DC8B0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56EFC-3FC9-4F0D-B7F6-A6146133E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151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8D12-D6CA-41A2-B04A-E262DA2DC8B0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56EFC-3FC9-4F0D-B7F6-A6146133E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833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8D12-D6CA-41A2-B04A-E262DA2DC8B0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56EFC-3FC9-4F0D-B7F6-A6146133E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786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38D12-D6CA-41A2-B04A-E262DA2DC8B0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56EFC-3FC9-4F0D-B7F6-A6146133E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4731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602" y="1663977"/>
            <a:ext cx="4024646" cy="445896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-20509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u="sng" dirty="0" smtClean="0">
                <a:latin typeface="Berlin Sans FB Demi" panose="020E0802020502020306" pitchFamily="34" charset="0"/>
              </a:rPr>
              <a:t>Rebus Fitness</a:t>
            </a:r>
            <a:endParaRPr lang="en-US" sz="8000" u="sng" dirty="0">
              <a:latin typeface="Berlin Sans FB Demi" panose="020E0802020502020306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8325" y="1261967"/>
            <a:ext cx="438061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Berlin Sans FB Demi" panose="020E0802020502020306" pitchFamily="34" charset="0"/>
              </a:rPr>
              <a:t>Be the first group to figure out the rebus.</a:t>
            </a:r>
          </a:p>
          <a:p>
            <a:endParaRPr lang="en-US" sz="2400" dirty="0">
              <a:latin typeface="Berlin Sans FB Demi" panose="020E0802020502020306" pitchFamily="34" charset="0"/>
            </a:endParaRPr>
          </a:p>
          <a:p>
            <a:r>
              <a:rPr lang="en-US" sz="2400" dirty="0" smtClean="0">
                <a:latin typeface="Berlin Sans FB Demi" panose="020E0802020502020306" pitchFamily="34" charset="0"/>
              </a:rPr>
              <a:t>If you know it, raise your hand.</a:t>
            </a:r>
          </a:p>
          <a:p>
            <a:endParaRPr lang="en-US" sz="2400" dirty="0">
              <a:latin typeface="Berlin Sans FB Demi" panose="020E0802020502020306" pitchFamily="34" charset="0"/>
            </a:endParaRPr>
          </a:p>
          <a:p>
            <a:r>
              <a:rPr lang="en-US" sz="2400" dirty="0" smtClean="0">
                <a:latin typeface="Berlin Sans FB Demi" panose="020E0802020502020306" pitchFamily="34" charset="0"/>
              </a:rPr>
              <a:t>If your group gets it correct, you all get to take victory laps while all the other groups perform the exercise.</a:t>
            </a:r>
          </a:p>
          <a:p>
            <a:endParaRPr lang="en-US" sz="2400" dirty="0">
              <a:latin typeface="Berlin Sans FB Demi" panose="020E0802020502020306" pitchFamily="34" charset="0"/>
            </a:endParaRPr>
          </a:p>
          <a:p>
            <a:r>
              <a:rPr lang="en-US" sz="2400" dirty="0" smtClean="0">
                <a:latin typeface="Berlin Sans FB Demi" panose="020E0802020502020306" pitchFamily="34" charset="0"/>
              </a:rPr>
              <a:t>If no groups figure it out in 30 seconds, the all groups do the exercise.</a:t>
            </a:r>
            <a:endParaRPr lang="en-US" sz="24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845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95" y="0"/>
            <a:ext cx="891981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637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59" y="0"/>
            <a:ext cx="889568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390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35"/>
            <a:ext cx="9144000" cy="6848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915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75"/>
            <a:ext cx="9144000" cy="6846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057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897"/>
            <a:ext cx="9144000" cy="6808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348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12"/>
            <a:ext cx="9144000" cy="6851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282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61</Words>
  <Application>Microsoft Office PowerPoint</Application>
  <PresentationFormat>On-screen Show (4:3)</PresentationFormat>
  <Paragraphs>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Berlin Sans FB Demi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Town of Andover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Tiller</dc:creator>
  <cp:lastModifiedBy>Kevin Tiller</cp:lastModifiedBy>
  <cp:revision>2</cp:revision>
  <dcterms:created xsi:type="dcterms:W3CDTF">2018-10-30T15:55:04Z</dcterms:created>
  <dcterms:modified xsi:type="dcterms:W3CDTF">2018-10-30T16:06:01Z</dcterms:modified>
</cp:coreProperties>
</file>