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5"/>
  </p:normalViewPr>
  <p:slideViewPr>
    <p:cSldViewPr snapToGrid="0" snapToObjects="1">
      <p:cViewPr varScale="1">
        <p:scale>
          <a:sx n="64" d="100"/>
          <a:sy n="64" d="100"/>
        </p:scale>
        <p:origin x="16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308597"/>
            <a:ext cx="10464800" cy="60977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19250" y="6731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8919"/>
            <a:ext cx="5334001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defRPr sz="2800"/>
            </a:lvl1pPr>
            <a:lvl2pPr marL="685800" indent="-342900">
              <a:spcBef>
                <a:spcPts val="3200"/>
              </a:spcBef>
              <a:buClrTx/>
              <a:defRPr sz="2800"/>
            </a:lvl2pPr>
            <a:lvl3pPr marL="1028700" indent="-342900">
              <a:spcBef>
                <a:spcPts val="3200"/>
              </a:spcBef>
              <a:buClrTx/>
              <a:defRPr sz="2800"/>
            </a:lvl3pPr>
            <a:lvl4pPr marL="1371600" indent="-342900">
              <a:spcBef>
                <a:spcPts val="3200"/>
              </a:spcBef>
              <a:buClrTx/>
              <a:defRPr sz="2800"/>
            </a:lvl4pPr>
            <a:lvl5pPr marL="1714500" indent="-342900">
              <a:spcBef>
                <a:spcPts val="3200"/>
              </a:spcBef>
              <a:buClrTx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g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gi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gi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an You Walk…"/>
          <p:cNvSpPr txBox="1">
            <a:spLocks noGrp="1"/>
          </p:cNvSpPr>
          <p:nvPr>
            <p:ph type="ctrTitle"/>
          </p:nvPr>
        </p:nvSpPr>
        <p:spPr>
          <a:xfrm>
            <a:off x="1250122" y="4162839"/>
            <a:ext cx="10464800" cy="3302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20000" dirty="0">
                <a:latin typeface="Bauhaus 93" charset="0"/>
                <a:ea typeface="Bauhaus 93" charset="0"/>
                <a:cs typeface="Bauhaus 93" charset="0"/>
              </a:rPr>
              <a:t>Can You Walk…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7CC4ACF7-E3D2-4F44-82F4-B0F3AAE69788-L0-001.gif" descr="7CC4ACF7-E3D2-4F44-82F4-B0F3AAE69788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8567" y="-17033"/>
            <a:ext cx="9787666" cy="9787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08114624-D13D-4172-8D77-4143EDD17A50-L0-001.gif" descr="08114624-D13D-4172-8D77-4143EDD17A50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3907" y="-1693"/>
            <a:ext cx="9756986" cy="97569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31E54F9C-538E-401D-8589-2D9AA03E9B2B-L0-001.gif" descr="31E54F9C-538E-401D-8589-2D9AA03E9B2B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8423" y="-17033"/>
            <a:ext cx="9687954" cy="96879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F8098EEA-1189-44A8-9378-60F8F5C9D622-L0-001.gif" descr="F8098EEA-1189-44A8-9378-60F8F5C9D622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8567" y="-17033"/>
            <a:ext cx="9787666" cy="9787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3481DB7C-C716-4E25-B3B4-53945B00B17E-L0-001.gif" descr="3481DB7C-C716-4E25-B3B4-53945B00B17E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8567" y="-17033"/>
            <a:ext cx="9787666" cy="9787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13717D87-C3DC-4970-8B34-CE2D411B7236-L0-001.gif" descr="13717D87-C3DC-4970-8B34-CE2D411B7236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62258" y="-17033"/>
            <a:ext cx="9680284" cy="96802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6012BD82-AF29-4A43-8375-DE7E33A084DA-L0-001.gif" descr="6012BD82-AF29-4A43-8375-DE7E33A084DA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8567" y="-17033"/>
            <a:ext cx="9787666" cy="9787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2CEEE4F7-E3F4-49D8-8987-0AA623C3603E-L0-001.gif" descr="2CEEE4F7-E3F4-49D8-8987-0AA623C3603E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69928" y="-1693"/>
            <a:ext cx="9664944" cy="96649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B3D9B310-1153-4B3D-8D5C-8D480214251A-L0-001.gif" descr="B3D9B310-1153-4B3D-8D5C-8D480214251A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3907" y="-1693"/>
            <a:ext cx="9756986" cy="97569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4F9C1381-8A4D-4FEA-95A1-A3A9AFB82CE6-L0-001.gif" descr="4F9C1381-8A4D-4FEA-95A1-A3A9AFB82CE6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8567" y="-17033"/>
            <a:ext cx="9787666" cy="9787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8B630F10-6277-41EF-9223-CF09BE2AF75B-L0-001.gif" descr="8B630F10-6277-41EF-9223-CF09BE2AF75B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3907" y="-1693"/>
            <a:ext cx="9756986" cy="97569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2A40E50F-AE74-4FCA-AA31-3B1D95859F1F-L0-001.gif" descr="2A40E50F-AE74-4FCA-AA31-3B1D95859F1F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8567" y="-17033"/>
            <a:ext cx="9787666" cy="9787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54F82308-6256-4796-8F0E-4407E5890D8C-L0-001.gif" descr="54F82308-6256-4796-8F0E-4407E5890D8C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3907" y="-1693"/>
            <a:ext cx="9756986" cy="97569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B0F93F94-9223-40B9-A8A2-651461B49C62-L0-001.gif" descr="B0F93F94-9223-40B9-A8A2-651461B49C62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3907" y="-1693"/>
            <a:ext cx="9756986" cy="97569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328356CD-3D77-4300-82B3-9D0B41D183EA-L0-001.gif" descr="328356CD-3D77-4300-82B3-9D0B41D183EA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41451" y="15851"/>
            <a:ext cx="9721898" cy="97218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987C70DC-E3DD-4A72-BBFF-8C0C667DF56C-L0-001.gif" descr="987C70DC-E3DD-4A72-BBFF-8C0C667DF56C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8567" y="-17033"/>
            <a:ext cx="9787666" cy="9787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C23A210E-F5EF-4AFD-93E8-0674C1049369-L0-001.gif" descr="C23A210E-F5EF-4AFD-93E8-0674C1049369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8567" y="-17033"/>
            <a:ext cx="9787666" cy="9787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B1B80E97-BBD3-4C95-8F8C-666DDC0D98EF-L0-001.gif" descr="B1B80E97-BBD3-4C95-8F8C-666DDC0D98EF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8567" y="-17033"/>
            <a:ext cx="9787666" cy="9787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415473EA-5285-4711-B3D6-1D87EFACB5F9-L0-001.gif" descr="415473EA-5285-4711-B3D6-1D87EFACB5F9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3907" y="-1693"/>
            <a:ext cx="9756986" cy="97569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F79FD6B7-87B2-4BDC-B8E0-69929C0F3D10-L0-001.gif" descr="F79FD6B7-87B2-4BDC-B8E0-69929C0F3D10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3907" y="-1693"/>
            <a:ext cx="9756986" cy="97569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ED1DED31-7EE4-41BC-A0FF-B8A96A81EF4A-L0-001.gif" descr="ED1DED31-7EE4-41BC-A0FF-B8A96A81EF4A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9248" y="13647"/>
            <a:ext cx="9726304" cy="97263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D346E07B-01C7-468A-A289-509CFAB5F630-L0-001.gif" descr="D346E07B-01C7-468A-A289-509CFAB5F630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4588" y="28988"/>
            <a:ext cx="9695624" cy="96956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199C4DEF-A6A3-4111-8D95-B7357BFAEE29-L0-001.gif" descr="199C4DEF-A6A3-4111-8D95-B7357BFAEE29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8567" y="-17033"/>
            <a:ext cx="9787666" cy="9787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5EFB5D76-2084-46AA-B0F3-462A4BB3AAAB-L0-001.gif" descr="5EFB5D76-2084-46AA-B0F3-462A4BB3AAAB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3907" y="-1693"/>
            <a:ext cx="9756986" cy="97569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60DC1E04-9B17-4EC9-80B5-712082246286-L0-001.gif" descr="60DC1E04-9B17-4EC9-80B5-712082246286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8567" y="-17033"/>
            <a:ext cx="9787666" cy="9787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D12C6BBE-4F12-4EA0-993D-76A47BC1637F-L0-001.gif" descr="D12C6BBE-4F12-4EA0-993D-76A47BC1637F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9248" y="13647"/>
            <a:ext cx="9726304" cy="97263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AA212369-BC06-4376-9D2F-2AD8A54E6BE1-L0-001.gif" descr="AA212369-BC06-4376-9D2F-2AD8A54E6BE1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9248" y="13647"/>
            <a:ext cx="9726304" cy="97263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115BDB7F-4603-4D2A-B866-767A6AA3C805-L0-001.gif" descr="115BDB7F-4603-4D2A-B866-767A6AA3C805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3907" y="-1693"/>
            <a:ext cx="9756986" cy="97569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FAC74E43-0870-426A-893C-2CCBBC9BE0FA-L0-001.gif" descr="FAC74E43-0870-426A-893C-2CCBBC9BE0FA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3907" y="-1693"/>
            <a:ext cx="9756986" cy="97569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B5A27D6F-A9A8-4D7C-B06C-BD5997D9135F-L0-001.gif" descr="B5A27D6F-A9A8-4D7C-B06C-BD5997D9135F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3907" y="-1693"/>
            <a:ext cx="9756986" cy="97569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F4C323AA-7EEC-458F-B51B-BCA31988EFDE-L0-001.gif" descr="F4C323AA-7EEC-458F-B51B-BCA31988EFDE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9629" y="-5971"/>
            <a:ext cx="9765542" cy="97655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6308ECBF-7908-4705-85AE-00782FFADD84-L0-001.gif" descr="6308ECBF-7908-4705-85AE-00782FFADD84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41451" y="15851"/>
            <a:ext cx="9721898" cy="97218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505CDA80-A410-4AA4-8F9A-22820B6C6A74-L0-001.gif" descr="505CDA80-A410-4AA4-8F9A-22820B6C6A74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5656" y="-7975"/>
            <a:ext cx="10593488" cy="9769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8B5D689C-F375-4F47-89E5-506943264C41-L0-001.gif" descr="8B5D689C-F375-4F47-89E5-506943264C41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7808" y="-27792"/>
            <a:ext cx="9809184" cy="98091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6C861EF8-B9C1-4520-9575-E832B735692C-L0-001.gif" descr="6C861EF8-B9C1-4520-9575-E832B735692C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9629" y="-5971"/>
            <a:ext cx="9765542" cy="97655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66EB84EF-18F1-4E45-AE57-AA694F6F805A-L0-001.gif" descr="66EB84EF-18F1-4E45-AE57-AA694F6F805A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9629" y="-5971"/>
            <a:ext cx="9765542" cy="97655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7540CBC3-769B-4891-87B3-2E7BA607F930-L0-001.gif" descr="7540CBC3-769B-4891-87B3-2E7BA607F930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7808" y="-27792"/>
            <a:ext cx="9809184" cy="98091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C723A772-76BC-4061-B03F-56F5B5BDEDF5-L0-001.gif" descr="C723A772-76BC-4061-B03F-56F5B5BDEDF5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41451" y="15851"/>
            <a:ext cx="9721898" cy="97218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5DDB6C2A-07EE-4BB8-A61B-4CCCBB6679C6-L0-001.gif" descr="5DDB6C2A-07EE-4BB8-A61B-4CCCBB6679C6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9629" y="-5971"/>
            <a:ext cx="9765542" cy="97655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40CB394D-E270-4C57-A38B-2108C7605AB7-L0-001.gif" descr="40CB394D-E270-4C57-A38B-2108C7605AB7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8567" y="-17033"/>
            <a:ext cx="9787666" cy="9787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7981C07B-41FE-4223-B563-BD9C32FFF8C3-L0-001.gif" descr="7981C07B-41FE-4223-B563-BD9C32FFF8C3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3907" y="-1693"/>
            <a:ext cx="9756986" cy="97569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EEC4A2BA-60AC-4DBE-9108-7EF3C8229579-L0-001.gif" descr="EEC4A2BA-60AC-4DBE-9108-7EF3C8229579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69928" y="-1693"/>
            <a:ext cx="9664944" cy="96649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4B5A30AE-5787-49EF-B752-8E4C33D8CB82-L0-001.gif" descr="4B5A30AE-5787-49EF-B752-8E4C33D8CB82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3907" y="-1693"/>
            <a:ext cx="9756986" cy="97569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B359C09F-A837-46B5-AC07-6BA423FEC902-L0-001.gif" descr="B359C09F-A837-46B5-AC07-6BA423FEC902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8567" y="-17033"/>
            <a:ext cx="9787666" cy="9787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</Words>
  <Application>Microsoft Macintosh PowerPoint</Application>
  <PresentationFormat>Custom</PresentationFormat>
  <Paragraphs>1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Bauhaus 93</vt:lpstr>
      <vt:lpstr>Helvetica Neue</vt:lpstr>
      <vt:lpstr>Helvetica Neue Light</vt:lpstr>
      <vt:lpstr>Helvetica Neue Medium</vt:lpstr>
      <vt:lpstr>Black</vt:lpstr>
      <vt:lpstr>Can You Walk…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 You Walk…</dc:title>
  <cp:lastModifiedBy>Cameron Tiller</cp:lastModifiedBy>
  <cp:revision>1</cp:revision>
  <dcterms:modified xsi:type="dcterms:W3CDTF">2017-06-25T23:34:33Z</dcterms:modified>
</cp:coreProperties>
</file>