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9" r:id="rId2"/>
    <p:sldId id="264" r:id="rId3"/>
    <p:sldId id="260" r:id="rId4"/>
    <p:sldId id="265" r:id="rId5"/>
    <p:sldId id="261" r:id="rId6"/>
    <p:sldId id="266" r:id="rId7"/>
    <p:sldId id="268" r:id="rId8"/>
    <p:sldId id="262" r:id="rId9"/>
    <p:sldId id="263" r:id="rId10"/>
    <p:sldId id="267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3"/>
    <p:restoredTop sz="94387"/>
  </p:normalViewPr>
  <p:slideViewPr>
    <p:cSldViewPr snapToGrid="0" snapToObjects="1">
      <p:cViewPr varScale="1">
        <p:scale>
          <a:sx n="76" d="100"/>
          <a:sy n="76" d="100"/>
        </p:scale>
        <p:origin x="1864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BC40B8-2343-544B-AB8A-E2080202C8F0}" type="datetimeFigureOut">
              <a:rPr lang="en-US" smtClean="0"/>
              <a:t>5/20/18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E5D035-5C0F-DA49-A10A-DDCE2CDDE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258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E5D035-5C0F-DA49-A10A-DDCE2CDDE85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2280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E5D035-5C0F-DA49-A10A-DDCE2CDDE85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921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1EFE1-2AF9-1445-8247-1053EF9A156F}" type="datetimeFigureOut">
              <a:rPr lang="en-US" smtClean="0"/>
              <a:t>5/20/18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A90AB-9F48-6244-AFC1-E77911CA1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889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1EFE1-2AF9-1445-8247-1053EF9A156F}" type="datetimeFigureOut">
              <a:rPr lang="en-US" smtClean="0"/>
              <a:t>5/20/18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A90AB-9F48-6244-AFC1-E77911CA1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282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1EFE1-2AF9-1445-8247-1053EF9A156F}" type="datetimeFigureOut">
              <a:rPr lang="en-US" smtClean="0"/>
              <a:t>5/20/18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A90AB-9F48-6244-AFC1-E77911CA1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306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1EFE1-2AF9-1445-8247-1053EF9A156F}" type="datetimeFigureOut">
              <a:rPr lang="en-US" smtClean="0"/>
              <a:t>5/20/18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A90AB-9F48-6244-AFC1-E77911CA1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4576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1EFE1-2AF9-1445-8247-1053EF9A156F}" type="datetimeFigureOut">
              <a:rPr lang="en-US" smtClean="0"/>
              <a:t>5/20/18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A90AB-9F48-6244-AFC1-E77911CA1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366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1EFE1-2AF9-1445-8247-1053EF9A156F}" type="datetimeFigureOut">
              <a:rPr lang="en-US" smtClean="0"/>
              <a:t>5/20/18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A90AB-9F48-6244-AFC1-E77911CA1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186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1EFE1-2AF9-1445-8247-1053EF9A156F}" type="datetimeFigureOut">
              <a:rPr lang="en-US" smtClean="0"/>
              <a:t>5/20/18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A90AB-9F48-6244-AFC1-E77911CA1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301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1EFE1-2AF9-1445-8247-1053EF9A156F}" type="datetimeFigureOut">
              <a:rPr lang="en-US" smtClean="0"/>
              <a:t>5/20/18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A90AB-9F48-6244-AFC1-E77911CA1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685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1EFE1-2AF9-1445-8247-1053EF9A156F}" type="datetimeFigureOut">
              <a:rPr lang="en-US" smtClean="0"/>
              <a:t>5/20/18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A90AB-9F48-6244-AFC1-E77911CA1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744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1EFE1-2AF9-1445-8247-1053EF9A156F}" type="datetimeFigureOut">
              <a:rPr lang="en-US" smtClean="0"/>
              <a:t>5/20/18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A90AB-9F48-6244-AFC1-E77911CA1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733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1EFE1-2AF9-1445-8247-1053EF9A156F}" type="datetimeFigureOut">
              <a:rPr lang="en-US" smtClean="0"/>
              <a:t>5/20/18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A90AB-9F48-6244-AFC1-E77911CA1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034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E1EFE1-2AF9-1445-8247-1053EF9A156F}" type="datetimeFigureOut">
              <a:rPr lang="en-US" smtClean="0"/>
              <a:t>5/20/18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CA90AB-9F48-6244-AFC1-E77911CA1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142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gif"/><Relationship Id="rId3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gif"/><Relationship Id="rId3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gif"/><Relationship Id="rId3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gif"/><Relationship Id="rId3" Type="http://schemas.openxmlformats.org/officeDocument/2006/relationships/image" Target="../media/image8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4" Type="http://schemas.openxmlformats.org/officeDocument/2006/relationships/image" Target="../media/image10.g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ABE1BC46-B290-4B10-AA14-B74AB12975D1-L0-001.gi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693553"/>
            <a:ext cx="4881632" cy="33573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" name="87193F6B-B775-4612-9970-43A4C5F3E396-L0-001.gif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08286" y="3479396"/>
            <a:ext cx="4247791" cy="2746030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Shape 129"/>
          <p:cNvSpPr/>
          <p:nvPr/>
        </p:nvSpPr>
        <p:spPr>
          <a:xfrm>
            <a:off x="1690353" y="65898"/>
            <a:ext cx="5752660" cy="1149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7000" u="sng">
                <a:latin typeface="PingFang TC Regular"/>
                <a:ea typeface="PingFang TC Regular"/>
                <a:cs typeface="PingFang TC Regular"/>
                <a:sym typeface="PingFang TC Regular"/>
              </a:defRPr>
            </a:lvl1pPr>
          </a:lstStyle>
          <a:p>
            <a:r>
              <a:rPr dirty="0" smtClean="0"/>
              <a:t>T</a:t>
            </a:r>
            <a:r>
              <a:rPr lang="en-US" dirty="0" smtClean="0"/>
              <a:t>rue Or False</a:t>
            </a:r>
            <a:endParaRPr dirty="0"/>
          </a:p>
        </p:txBody>
      </p:sp>
      <p:sp>
        <p:nvSpPr>
          <p:cNvPr id="130" name="Shape 130"/>
          <p:cNvSpPr/>
          <p:nvPr/>
        </p:nvSpPr>
        <p:spPr>
          <a:xfrm>
            <a:off x="1690353" y="6050860"/>
            <a:ext cx="1668106" cy="349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>
                <a:latin typeface="PingFang TC Regular"/>
                <a:ea typeface="PingFang TC Regular"/>
                <a:cs typeface="PingFang TC Regular"/>
                <a:sym typeface="PingFang TC Regular"/>
              </a:defRPr>
            </a:lvl1pPr>
          </a:lstStyle>
          <a:p>
            <a:r>
              <a:rPr dirty="0"/>
              <a:t>Jumping Jacks </a:t>
            </a:r>
          </a:p>
        </p:txBody>
      </p:sp>
      <p:sp>
        <p:nvSpPr>
          <p:cNvPr id="138" name="Shape 138"/>
          <p:cNvSpPr/>
          <p:nvPr/>
        </p:nvSpPr>
        <p:spPr>
          <a:xfrm>
            <a:off x="5570428" y="6225426"/>
            <a:ext cx="2088220" cy="349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>
                <a:latin typeface="PingFang TC Regular"/>
                <a:ea typeface="PingFang TC Regular"/>
                <a:cs typeface="PingFang TC Regular"/>
                <a:sym typeface="PingFang TC Regular"/>
              </a:defRPr>
            </a:lvl1pPr>
          </a:lstStyle>
          <a:p>
            <a:r>
              <a:rPr dirty="0"/>
              <a:t>Mountain Climbers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97643" y="1606138"/>
            <a:ext cx="70212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Tom Brady Is Number 12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572700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764E2B9A-1987-4804-BAC9-D382F373ABE8-L0-001.gif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90571" y="3066143"/>
            <a:ext cx="4569693" cy="3169659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Shape 129"/>
          <p:cNvSpPr/>
          <p:nvPr/>
        </p:nvSpPr>
        <p:spPr>
          <a:xfrm>
            <a:off x="1690353" y="65898"/>
            <a:ext cx="5833324" cy="1149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7000" u="sng">
                <a:latin typeface="PingFang TC Regular"/>
                <a:ea typeface="PingFang TC Regular"/>
                <a:cs typeface="PingFang TC Regular"/>
                <a:sym typeface="PingFang TC Regular"/>
              </a:defRPr>
            </a:lvl1pPr>
          </a:lstStyle>
          <a:p>
            <a:r>
              <a:rPr lang="en-US" u="none" dirty="0"/>
              <a:t> </a:t>
            </a:r>
            <a:r>
              <a:rPr lang="en-US" u="none" dirty="0" smtClean="0"/>
              <a:t>           </a:t>
            </a:r>
            <a:r>
              <a:rPr lang="en-US" dirty="0" smtClean="0"/>
              <a:t>False</a:t>
            </a:r>
            <a:endParaRPr dirty="0"/>
          </a:p>
        </p:txBody>
      </p:sp>
      <p:sp>
        <p:nvSpPr>
          <p:cNvPr id="139" name="Shape 139"/>
          <p:cNvSpPr/>
          <p:nvPr/>
        </p:nvSpPr>
        <p:spPr>
          <a:xfrm>
            <a:off x="6486024" y="6261712"/>
            <a:ext cx="956989" cy="349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>
                <a:latin typeface="PingFang TC Regular"/>
                <a:ea typeface="PingFang TC Regular"/>
                <a:cs typeface="PingFang TC Regular"/>
                <a:sym typeface="PingFang TC Regular"/>
              </a:defRPr>
            </a:lvl1pPr>
          </a:lstStyle>
          <a:p>
            <a:r>
              <a:rPr dirty="0"/>
              <a:t>Bicycles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97643" y="1606138"/>
            <a:ext cx="70212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On A Leap Year, There Are 364 Days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51155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ABE1BC46-B290-4B10-AA14-B74AB12975D1-L0-001.gi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693553"/>
            <a:ext cx="4881632" cy="3357307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Shape 129"/>
          <p:cNvSpPr/>
          <p:nvPr/>
        </p:nvSpPr>
        <p:spPr>
          <a:xfrm>
            <a:off x="1690353" y="65898"/>
            <a:ext cx="1957263" cy="1149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7000" u="sng">
                <a:latin typeface="PingFang TC Regular"/>
                <a:ea typeface="PingFang TC Regular"/>
                <a:cs typeface="PingFang TC Regular"/>
                <a:sym typeface="PingFang TC Regular"/>
              </a:defRPr>
            </a:lvl1pPr>
          </a:lstStyle>
          <a:p>
            <a:r>
              <a:rPr dirty="0" smtClean="0"/>
              <a:t>T</a:t>
            </a:r>
            <a:r>
              <a:rPr lang="en-US" dirty="0" smtClean="0"/>
              <a:t>rue</a:t>
            </a:r>
            <a:endParaRPr dirty="0"/>
          </a:p>
        </p:txBody>
      </p:sp>
      <p:sp>
        <p:nvSpPr>
          <p:cNvPr id="130" name="Shape 130"/>
          <p:cNvSpPr/>
          <p:nvPr/>
        </p:nvSpPr>
        <p:spPr>
          <a:xfrm>
            <a:off x="1690353" y="6050860"/>
            <a:ext cx="1668106" cy="349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>
                <a:latin typeface="PingFang TC Regular"/>
                <a:ea typeface="PingFang TC Regular"/>
                <a:cs typeface="PingFang TC Regular"/>
                <a:sym typeface="PingFang TC Regular"/>
              </a:defRPr>
            </a:lvl1pPr>
          </a:lstStyle>
          <a:p>
            <a:r>
              <a:rPr dirty="0"/>
              <a:t>Jumping Jacks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97643" y="1606138"/>
            <a:ext cx="70212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Tom Brady Is Number 12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4401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8E7BF663-A164-4E50-BF08-0620DF8172DD-L0-001.gi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429000"/>
            <a:ext cx="4128039" cy="30527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" name="6A8B56EC-1C19-450C-BB71-04D783133FDE-L0-001.gif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93111" y="3429000"/>
            <a:ext cx="5176603" cy="2891889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Shape 129"/>
          <p:cNvSpPr/>
          <p:nvPr/>
        </p:nvSpPr>
        <p:spPr>
          <a:xfrm>
            <a:off x="1690353" y="65898"/>
            <a:ext cx="5752660" cy="1149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7000" u="sng">
                <a:latin typeface="PingFang TC Regular"/>
                <a:ea typeface="PingFang TC Regular"/>
                <a:cs typeface="PingFang TC Regular"/>
                <a:sym typeface="PingFang TC Regular"/>
              </a:defRPr>
            </a:lvl1pPr>
          </a:lstStyle>
          <a:p>
            <a:r>
              <a:rPr dirty="0" smtClean="0"/>
              <a:t>T</a:t>
            </a:r>
            <a:r>
              <a:rPr lang="en-US" dirty="0" smtClean="0"/>
              <a:t>rue Or False</a:t>
            </a:r>
            <a:endParaRPr dirty="0"/>
          </a:p>
        </p:txBody>
      </p:sp>
      <p:sp>
        <p:nvSpPr>
          <p:cNvPr id="134" name="Shape 134"/>
          <p:cNvSpPr/>
          <p:nvPr/>
        </p:nvSpPr>
        <p:spPr>
          <a:xfrm>
            <a:off x="1345136" y="6087146"/>
            <a:ext cx="1088024" cy="349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>
                <a:latin typeface="PingFang TC Regular"/>
                <a:ea typeface="PingFang TC Regular"/>
                <a:cs typeface="PingFang TC Regular"/>
                <a:sym typeface="PingFang TC Regular"/>
              </a:defRPr>
            </a:lvl1pPr>
          </a:lstStyle>
          <a:p>
            <a:r>
              <a:rPr dirty="0"/>
              <a:t>Push Ups</a:t>
            </a:r>
          </a:p>
        </p:txBody>
      </p:sp>
      <p:sp>
        <p:nvSpPr>
          <p:cNvPr id="135" name="Shape 135"/>
          <p:cNvSpPr/>
          <p:nvPr/>
        </p:nvSpPr>
        <p:spPr>
          <a:xfrm>
            <a:off x="6803163" y="6261712"/>
            <a:ext cx="847266" cy="349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>
                <a:latin typeface="PingFang TC Regular"/>
                <a:ea typeface="PingFang TC Regular"/>
                <a:cs typeface="PingFang TC Regular"/>
                <a:sym typeface="PingFang TC Regular"/>
              </a:defRPr>
            </a:lvl1pPr>
          </a:lstStyle>
          <a:p>
            <a:r>
              <a:rPr dirty="0"/>
              <a:t>Lunges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97643" y="1606138"/>
            <a:ext cx="70212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Luke Skywalker Has A Twin Brother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572700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6A8B56EC-1C19-450C-BB71-04D783133FDE-L0-001.gi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93111" y="3429000"/>
            <a:ext cx="5176603" cy="2891889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Shape 129"/>
          <p:cNvSpPr/>
          <p:nvPr/>
        </p:nvSpPr>
        <p:spPr>
          <a:xfrm>
            <a:off x="1690353" y="65898"/>
            <a:ext cx="6429641" cy="1149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7000" u="sng">
                <a:latin typeface="PingFang TC Regular"/>
                <a:ea typeface="PingFang TC Regular"/>
                <a:cs typeface="PingFang TC Regular"/>
                <a:sym typeface="PingFang TC Regular"/>
              </a:defRPr>
            </a:lvl1pPr>
          </a:lstStyle>
          <a:p>
            <a:r>
              <a:rPr lang="en-US" u="none" dirty="0" smtClean="0"/>
              <a:t>              </a:t>
            </a:r>
            <a:r>
              <a:rPr lang="en-US" dirty="0" smtClean="0"/>
              <a:t>False</a:t>
            </a:r>
            <a:endParaRPr dirty="0"/>
          </a:p>
        </p:txBody>
      </p:sp>
      <p:sp>
        <p:nvSpPr>
          <p:cNvPr id="135" name="Shape 135"/>
          <p:cNvSpPr/>
          <p:nvPr/>
        </p:nvSpPr>
        <p:spPr>
          <a:xfrm>
            <a:off x="6803163" y="6261712"/>
            <a:ext cx="847266" cy="349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>
                <a:latin typeface="PingFang TC Regular"/>
                <a:ea typeface="PingFang TC Regular"/>
                <a:cs typeface="PingFang TC Regular"/>
                <a:sym typeface="PingFang TC Regular"/>
              </a:defRPr>
            </a:lvl1pPr>
          </a:lstStyle>
          <a:p>
            <a:r>
              <a:rPr dirty="0"/>
              <a:t>Lunges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97643" y="1606138"/>
            <a:ext cx="70212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Luke Skywalker Has A Twin Brother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41082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115FEEF2-6593-4634-9CC6-0FB4C85C6F8C-L0-001.gi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88586" y="2332508"/>
            <a:ext cx="5258561" cy="36806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" name="3D313ED7-6029-40D6-8B11-C68A354EF6B2-L0-001.gif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69975" y="3514337"/>
            <a:ext cx="3938905" cy="2718416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Shape 129"/>
          <p:cNvSpPr/>
          <p:nvPr/>
        </p:nvSpPr>
        <p:spPr>
          <a:xfrm>
            <a:off x="1690353" y="65898"/>
            <a:ext cx="5752660" cy="1149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7000" u="sng">
                <a:latin typeface="PingFang TC Regular"/>
                <a:ea typeface="PingFang TC Regular"/>
                <a:cs typeface="PingFang TC Regular"/>
                <a:sym typeface="PingFang TC Regular"/>
              </a:defRPr>
            </a:lvl1pPr>
          </a:lstStyle>
          <a:p>
            <a:r>
              <a:rPr dirty="0" smtClean="0"/>
              <a:t>T</a:t>
            </a:r>
            <a:r>
              <a:rPr lang="en-US" dirty="0" smtClean="0"/>
              <a:t>rue Or False</a:t>
            </a:r>
            <a:endParaRPr dirty="0"/>
          </a:p>
        </p:txBody>
      </p:sp>
      <p:sp>
        <p:nvSpPr>
          <p:cNvPr id="131" name="Shape 131"/>
          <p:cNvSpPr/>
          <p:nvPr/>
        </p:nvSpPr>
        <p:spPr>
          <a:xfrm>
            <a:off x="1962424" y="6334303"/>
            <a:ext cx="949986" cy="349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>
                <a:latin typeface="PingFang TC Regular"/>
                <a:ea typeface="PingFang TC Regular"/>
                <a:cs typeface="PingFang TC Regular"/>
                <a:sym typeface="PingFang TC Regular"/>
              </a:defRPr>
            </a:lvl1pPr>
          </a:lstStyle>
          <a:p>
            <a:r>
              <a:rPr dirty="0"/>
              <a:t>Burpees</a:t>
            </a:r>
          </a:p>
        </p:txBody>
      </p:sp>
      <p:sp>
        <p:nvSpPr>
          <p:cNvPr id="132" name="Shape 132"/>
          <p:cNvSpPr/>
          <p:nvPr/>
        </p:nvSpPr>
        <p:spPr>
          <a:xfrm>
            <a:off x="6849102" y="6334303"/>
            <a:ext cx="1187822" cy="349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>
                <a:latin typeface="PingFang TC Regular"/>
                <a:ea typeface="PingFang TC Regular"/>
                <a:cs typeface="PingFang TC Regular"/>
                <a:sym typeface="PingFang TC Regular"/>
              </a:defRPr>
            </a:lvl1pPr>
          </a:lstStyle>
          <a:p>
            <a:r>
              <a:rPr dirty="0"/>
              <a:t>Crab Walk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97643" y="1606138"/>
            <a:ext cx="70212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Your Blood Is Made By Your Bones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572700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115FEEF2-6593-4634-9CC6-0FB4C85C6F8C-L0-001.gi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88586" y="2332508"/>
            <a:ext cx="5258561" cy="3680697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Shape 129"/>
          <p:cNvSpPr/>
          <p:nvPr/>
        </p:nvSpPr>
        <p:spPr>
          <a:xfrm>
            <a:off x="1690353" y="65898"/>
            <a:ext cx="1957263" cy="1149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7000" u="sng">
                <a:latin typeface="PingFang TC Regular"/>
                <a:ea typeface="PingFang TC Regular"/>
                <a:cs typeface="PingFang TC Regular"/>
                <a:sym typeface="PingFang TC Regular"/>
              </a:defRPr>
            </a:lvl1pPr>
          </a:lstStyle>
          <a:p>
            <a:r>
              <a:rPr smtClean="0"/>
              <a:t>T</a:t>
            </a:r>
            <a:r>
              <a:rPr lang="en-US" smtClean="0"/>
              <a:t>rue</a:t>
            </a:r>
            <a:endParaRPr dirty="0"/>
          </a:p>
        </p:txBody>
      </p:sp>
      <p:sp>
        <p:nvSpPr>
          <p:cNvPr id="131" name="Shape 131"/>
          <p:cNvSpPr/>
          <p:nvPr/>
        </p:nvSpPr>
        <p:spPr>
          <a:xfrm>
            <a:off x="1962424" y="6334303"/>
            <a:ext cx="949986" cy="349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>
                <a:latin typeface="PingFang TC Regular"/>
                <a:ea typeface="PingFang TC Regular"/>
                <a:cs typeface="PingFang TC Regular"/>
                <a:sym typeface="PingFang TC Regular"/>
              </a:defRPr>
            </a:lvl1pPr>
          </a:lstStyle>
          <a:p>
            <a:r>
              <a:rPr dirty="0"/>
              <a:t>Burpees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97643" y="1606138"/>
            <a:ext cx="70212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Your Blood Is Made By Your Bones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9912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32CA98B4-D8F6-4057-980C-C06B6609B41F-L0-001.gi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6091" y="2558149"/>
            <a:ext cx="4835052" cy="32254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" name="21616D03-E722-4BDE-B252-4A001DB72D42-L0-001.gif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90765" y="3247573"/>
            <a:ext cx="3504495" cy="2672362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Shape 129"/>
          <p:cNvSpPr/>
          <p:nvPr/>
        </p:nvSpPr>
        <p:spPr>
          <a:xfrm>
            <a:off x="1690353" y="65898"/>
            <a:ext cx="5752660" cy="1149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7000" u="sng">
                <a:latin typeface="PingFang TC Regular"/>
                <a:ea typeface="PingFang TC Regular"/>
                <a:cs typeface="PingFang TC Regular"/>
                <a:sym typeface="PingFang TC Regular"/>
              </a:defRPr>
            </a:lvl1pPr>
          </a:lstStyle>
          <a:p>
            <a:r>
              <a:rPr dirty="0" smtClean="0"/>
              <a:t>T</a:t>
            </a:r>
            <a:r>
              <a:rPr lang="en-US" dirty="0" smtClean="0"/>
              <a:t>rue Or False</a:t>
            </a:r>
            <a:endParaRPr dirty="0"/>
          </a:p>
        </p:txBody>
      </p:sp>
      <p:sp>
        <p:nvSpPr>
          <p:cNvPr id="133" name="Shape 133"/>
          <p:cNvSpPr/>
          <p:nvPr/>
        </p:nvSpPr>
        <p:spPr>
          <a:xfrm>
            <a:off x="2162749" y="5745369"/>
            <a:ext cx="810102" cy="349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>
                <a:latin typeface="PingFang TC Regular"/>
                <a:ea typeface="PingFang TC Regular"/>
                <a:cs typeface="PingFang TC Regular"/>
                <a:sym typeface="PingFang TC Regular"/>
              </a:defRPr>
            </a:lvl1pPr>
          </a:lstStyle>
          <a:p>
            <a:r>
              <a:rPr dirty="0"/>
              <a:t>Squats</a:t>
            </a:r>
          </a:p>
        </p:txBody>
      </p:sp>
      <p:sp>
        <p:nvSpPr>
          <p:cNvPr id="137" name="Shape 137"/>
          <p:cNvSpPr/>
          <p:nvPr/>
        </p:nvSpPr>
        <p:spPr>
          <a:xfrm>
            <a:off x="7015814" y="5783590"/>
            <a:ext cx="854397" cy="349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>
                <a:latin typeface="PingFang TC Regular"/>
                <a:ea typeface="PingFang TC Regular"/>
                <a:cs typeface="PingFang TC Regular"/>
                <a:sym typeface="PingFang TC Regular"/>
              </a:defRPr>
            </a:lvl1pPr>
          </a:lstStyle>
          <a:p>
            <a:r>
              <a:rPr dirty="0"/>
              <a:t>Sit Ups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97643" y="1606138"/>
            <a:ext cx="70212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Hopping Is On Two Feet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067406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21616D03-E722-4BDE-B252-4A001DB72D42-L0-001.gi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90765" y="3247573"/>
            <a:ext cx="3504495" cy="2672362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Shape 129"/>
          <p:cNvSpPr/>
          <p:nvPr/>
        </p:nvSpPr>
        <p:spPr>
          <a:xfrm>
            <a:off x="1690353" y="65898"/>
            <a:ext cx="6131483" cy="1149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7000" u="sng">
                <a:latin typeface="PingFang TC Regular"/>
                <a:ea typeface="PingFang TC Regular"/>
                <a:cs typeface="PingFang TC Regular"/>
                <a:sym typeface="PingFang TC Regular"/>
              </a:defRPr>
            </a:lvl1pPr>
          </a:lstStyle>
          <a:p>
            <a:r>
              <a:rPr lang="en-US" u="none" dirty="0"/>
              <a:t> </a:t>
            </a:r>
            <a:r>
              <a:rPr lang="en-US" u="none" dirty="0" smtClean="0"/>
              <a:t>            </a:t>
            </a:r>
            <a:r>
              <a:rPr lang="en-US" dirty="0" smtClean="0"/>
              <a:t>False</a:t>
            </a:r>
            <a:endParaRPr dirty="0"/>
          </a:p>
        </p:txBody>
      </p:sp>
      <p:sp>
        <p:nvSpPr>
          <p:cNvPr id="137" name="Shape 137"/>
          <p:cNvSpPr/>
          <p:nvPr/>
        </p:nvSpPr>
        <p:spPr>
          <a:xfrm>
            <a:off x="7015814" y="5783590"/>
            <a:ext cx="854397" cy="349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>
                <a:latin typeface="PingFang TC Regular"/>
                <a:ea typeface="PingFang TC Regular"/>
                <a:cs typeface="PingFang TC Regular"/>
                <a:sym typeface="PingFang TC Regular"/>
              </a:defRPr>
            </a:lvl1pPr>
          </a:lstStyle>
          <a:p>
            <a:r>
              <a:rPr dirty="0"/>
              <a:t>Sit Ups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97643" y="1606138"/>
            <a:ext cx="70212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Hopping Is On Two Feet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572700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19DA4DED-7631-4E30-A252-24A131B1FA95-L0-001.gif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3283858"/>
            <a:ext cx="4759062" cy="30301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" name="764E2B9A-1987-4804-BAC9-D382F373ABE8-L0-001.gif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390571" y="3066143"/>
            <a:ext cx="4569693" cy="3169659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Shape 129"/>
          <p:cNvSpPr/>
          <p:nvPr/>
        </p:nvSpPr>
        <p:spPr>
          <a:xfrm>
            <a:off x="1690353" y="65898"/>
            <a:ext cx="5752660" cy="1149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7000" u="sng">
                <a:latin typeface="PingFang TC Regular"/>
                <a:ea typeface="PingFang TC Regular"/>
                <a:cs typeface="PingFang TC Regular"/>
                <a:sym typeface="PingFang TC Regular"/>
              </a:defRPr>
            </a:lvl1pPr>
          </a:lstStyle>
          <a:p>
            <a:r>
              <a:rPr dirty="0" smtClean="0"/>
              <a:t>T</a:t>
            </a:r>
            <a:r>
              <a:rPr lang="en-US" dirty="0" smtClean="0"/>
              <a:t>rue Or False</a:t>
            </a:r>
            <a:endParaRPr dirty="0"/>
          </a:p>
        </p:txBody>
      </p:sp>
      <p:sp>
        <p:nvSpPr>
          <p:cNvPr id="136" name="Shape 136"/>
          <p:cNvSpPr/>
          <p:nvPr/>
        </p:nvSpPr>
        <p:spPr>
          <a:xfrm>
            <a:off x="2188815" y="6235802"/>
            <a:ext cx="771323" cy="349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>
                <a:latin typeface="PingFang TC Regular"/>
                <a:ea typeface="PingFang TC Regular"/>
                <a:cs typeface="PingFang TC Regular"/>
                <a:sym typeface="PingFang TC Regular"/>
              </a:defRPr>
            </a:lvl1pPr>
          </a:lstStyle>
          <a:p>
            <a:r>
              <a:rPr dirty="0"/>
              <a:t>Planks</a:t>
            </a:r>
          </a:p>
        </p:txBody>
      </p:sp>
      <p:sp>
        <p:nvSpPr>
          <p:cNvPr id="139" name="Shape 139"/>
          <p:cNvSpPr/>
          <p:nvPr/>
        </p:nvSpPr>
        <p:spPr>
          <a:xfrm>
            <a:off x="6486024" y="6261712"/>
            <a:ext cx="956989" cy="349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>
                <a:latin typeface="PingFang TC Regular"/>
                <a:ea typeface="PingFang TC Regular"/>
                <a:cs typeface="PingFang TC Regular"/>
                <a:sym typeface="PingFang TC Regular"/>
              </a:defRPr>
            </a:lvl1pPr>
          </a:lstStyle>
          <a:p>
            <a:r>
              <a:rPr dirty="0"/>
              <a:t>Bicycles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97643" y="1606138"/>
            <a:ext cx="70212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On A Leap Year, There Are 364 Days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841670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</TotalTime>
  <Words>118</Words>
  <Application>Microsoft Macintosh PowerPoint</Application>
  <PresentationFormat>On-screen Show (4:3)</PresentationFormat>
  <Paragraphs>37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Calibri</vt:lpstr>
      <vt:lpstr>PingFang TC Regular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Cameron Tiller</cp:lastModifiedBy>
  <cp:revision>7</cp:revision>
  <dcterms:created xsi:type="dcterms:W3CDTF">2017-01-24T14:27:25Z</dcterms:created>
  <dcterms:modified xsi:type="dcterms:W3CDTF">2018-05-20T16:11:29Z</dcterms:modified>
</cp:coreProperties>
</file>