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92" autoAdjust="0"/>
    <p:restoredTop sz="94660"/>
  </p:normalViewPr>
  <p:slideViewPr>
    <p:cSldViewPr snapToGrid="0">
      <p:cViewPr>
        <p:scale>
          <a:sx n="60" d="100"/>
          <a:sy n="60" d="100"/>
        </p:scale>
        <p:origin x="12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057D-D916-4937-973B-EBB547E0455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F6F9-FF12-474D-ABE8-D7E5D83D6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7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057D-D916-4937-973B-EBB547E0455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F6F9-FF12-474D-ABE8-D7E5D83D6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057D-D916-4937-973B-EBB547E0455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F6F9-FF12-474D-ABE8-D7E5D83D6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29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057D-D916-4937-973B-EBB547E0455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F6F9-FF12-474D-ABE8-D7E5D83D6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8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057D-D916-4937-973B-EBB547E0455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F6F9-FF12-474D-ABE8-D7E5D83D6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0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057D-D916-4937-973B-EBB547E0455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F6F9-FF12-474D-ABE8-D7E5D83D6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70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057D-D916-4937-973B-EBB547E0455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F6F9-FF12-474D-ABE8-D7E5D83D6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8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057D-D916-4937-973B-EBB547E0455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F6F9-FF12-474D-ABE8-D7E5D83D6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22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057D-D916-4937-973B-EBB547E0455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F6F9-FF12-474D-ABE8-D7E5D83D6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7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057D-D916-4937-973B-EBB547E0455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F6F9-FF12-474D-ABE8-D7E5D83D6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8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057D-D916-4937-973B-EBB547E0455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F6F9-FF12-474D-ABE8-D7E5D83D6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8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C057D-D916-4937-973B-EBB547E0455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2F6F9-FF12-474D-ABE8-D7E5D83D6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662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602" y="1663977"/>
            <a:ext cx="4024646" cy="44589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20509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 smtClean="0">
                <a:latin typeface="Berlin Sans FB Demi" panose="020E0802020502020306" pitchFamily="34" charset="0"/>
              </a:rPr>
              <a:t>Rebus Fitness</a:t>
            </a:r>
            <a:endParaRPr lang="en-US" sz="8000" u="sng" dirty="0">
              <a:latin typeface="Berlin Sans FB Demi" panose="020E0802020502020306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8325" y="1261967"/>
            <a:ext cx="438061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erlin Sans FB Demi" panose="020E0802020502020306" pitchFamily="34" charset="0"/>
              </a:rPr>
              <a:t>Be the first group to figure out the rebus.</a:t>
            </a:r>
          </a:p>
          <a:p>
            <a:endParaRPr lang="en-US" sz="2400" dirty="0">
              <a:latin typeface="Berlin Sans FB Demi" panose="020E0802020502020306" pitchFamily="34" charset="0"/>
            </a:endParaRPr>
          </a:p>
          <a:p>
            <a:r>
              <a:rPr lang="en-US" sz="2400" dirty="0" smtClean="0">
                <a:latin typeface="Berlin Sans FB Demi" panose="020E0802020502020306" pitchFamily="34" charset="0"/>
              </a:rPr>
              <a:t>If you know it, raise your hand.</a:t>
            </a:r>
          </a:p>
          <a:p>
            <a:endParaRPr lang="en-US" sz="2400" dirty="0">
              <a:latin typeface="Berlin Sans FB Demi" panose="020E0802020502020306" pitchFamily="34" charset="0"/>
            </a:endParaRPr>
          </a:p>
          <a:p>
            <a:r>
              <a:rPr lang="en-US" sz="2400" dirty="0" smtClean="0">
                <a:latin typeface="Berlin Sans FB Demi" panose="020E0802020502020306" pitchFamily="34" charset="0"/>
              </a:rPr>
              <a:t>If your group gets it correct, you all get to take victory laps while all the other groups perform the exercise.</a:t>
            </a:r>
          </a:p>
          <a:p>
            <a:endParaRPr lang="en-US" sz="2400" dirty="0">
              <a:latin typeface="Berlin Sans FB Demi" panose="020E0802020502020306" pitchFamily="34" charset="0"/>
            </a:endParaRPr>
          </a:p>
          <a:p>
            <a:r>
              <a:rPr lang="en-US" sz="2400" dirty="0" smtClean="0">
                <a:latin typeface="Berlin Sans FB Demi" panose="020E0802020502020306" pitchFamily="34" charset="0"/>
              </a:rPr>
              <a:t>If no groups figure it out in 30 seconds, the all groups do the exercise.</a:t>
            </a:r>
            <a:endParaRPr lang="en-US" sz="24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717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7" y="0"/>
            <a:ext cx="89208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56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3"/>
            <a:ext cx="9144000" cy="685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28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17"/>
            <a:ext cx="9144000" cy="6844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354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" y="0"/>
            <a:ext cx="91288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323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523"/>
            <a:ext cx="9144000" cy="681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450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6"/>
            <a:ext cx="9144000" cy="680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895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61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Berlin Sans FB Demi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Town of Andover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Tiller</dc:creator>
  <cp:lastModifiedBy>Kevin Tiller</cp:lastModifiedBy>
  <cp:revision>2</cp:revision>
  <dcterms:created xsi:type="dcterms:W3CDTF">2018-10-30T15:56:25Z</dcterms:created>
  <dcterms:modified xsi:type="dcterms:W3CDTF">2018-10-30T16:05:50Z</dcterms:modified>
</cp:coreProperties>
</file>