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8" d="100"/>
          <a:sy n="28" d="100"/>
        </p:scale>
        <p:origin x="-2736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0105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4F3F40D-FC6A-470D-9C65-532AF733ACE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CA2FE028-3661-4145-AA21-90111D4ADFB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4FB15C1C-DE15-41ED-A5D9-415AFAE87DE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A76656B5-4F75-4AA7-8B79-64CB2B4AF52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8842AB6C-8648-4D20-B1F4-B3F9DD6F4FD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588C1FEF-06C5-41A7-9902-E77D73699EE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1A7796AB-BA19-400E-8C35-FF099A04ACC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25BBD296-8DB4-4301-A279-6084251B5F5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B54BF1A-67A2-4302-B1E1-6EB25153638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04DF36E5-190E-45D4-A37C-5170B627207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90DB3D17-D857-4EC8-9200-A71C825FF69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32D38C70-9CEA-4E06-8213-ABEED093867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4BD3F7DA-EA4F-4F97-8872-F1C3E34AD8A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39663FEB-F456-4685-A272-0DFF16C58AF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9C91D39-4E11-4FCC-A6D6-D8DB05DE4DF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DF704B85-A9E1-4F94-9004-8814AF0EFF1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9897A5CE-CCE1-4DFA-A927-74F0F001B69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757E0227-B1A7-45AA-AE47-BB74D126D59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6AAA86B5-E617-4FA9-B87B-B0F3453668F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23CD08DE-3522-4582-B5B6-6593350314E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>
        <p14:vortex dir="r"/>
      </p:transition>
    </mc:Choice>
    <mc:Fallback>
      <p:transition xmlns:p14="http://schemas.microsoft.com/office/powerpoint/2010/main" spd="slow" advClick="0" advTm="30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1</cp:revision>
  <dcterms:modified xsi:type="dcterms:W3CDTF">2016-01-16T19:34:24Z</dcterms:modified>
</cp:coreProperties>
</file>