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4" r:id="rId10"/>
    <p:sldId id="265" r:id="rId11"/>
    <p:sldId id="268" r:id="rId12"/>
    <p:sldId id="267" r:id="rId13"/>
    <p:sldId id="262" r:id="rId14"/>
    <p:sldId id="269" r:id="rId15"/>
    <p:sldId id="266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9"/>
    <p:restoredTop sz="94681"/>
  </p:normalViewPr>
  <p:slideViewPr>
    <p:cSldViewPr snapToGrid="0" snapToObjects="1">
      <p:cViewPr varScale="1">
        <p:scale>
          <a:sx n="64" d="100"/>
          <a:sy n="64" d="100"/>
        </p:scale>
        <p:origin x="1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f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.tiff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.tiff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.tiff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.tiff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.tiff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.tiff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tiff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tiff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.tiff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.tiff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.tiff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.tiff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.tiff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.tiff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007" y="855041"/>
            <a:ext cx="10274300" cy="927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1" y="2204277"/>
            <a:ext cx="11469441" cy="642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494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7CD5B80C-BFCC-4246-B97C-8BD1719DBB5E-L0-001.png" descr="7CD5B80C-BFCC-4246-B97C-8BD1719DBB5E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9963062">
            <a:off x="2590467" y="3075190"/>
            <a:ext cx="4316101" cy="2979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CBF31703-ECA5-4AD8-A564-8DB714EBA442-L0-001.jpeg" descr="CBF31703-ECA5-4AD8-A564-8DB714EBA442-L0-001.jpeg"/>
          <p:cNvPicPr>
            <a:picLocks noChangeAspect="1"/>
          </p:cNvPicPr>
          <p:nvPr/>
        </p:nvPicPr>
        <p:blipFill>
          <a:blip r:embed="rId3">
            <a:extLst/>
          </a:blip>
          <a:srcRect l="35569" t="3769" r="37896"/>
          <a:stretch>
            <a:fillRect/>
          </a:stretch>
        </p:blipFill>
        <p:spPr>
          <a:xfrm>
            <a:off x="5560661" y="1982060"/>
            <a:ext cx="3113758" cy="7430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4" h="21491" extrusionOk="0">
                <a:moveTo>
                  <a:pt x="16558" y="0"/>
                </a:moveTo>
                <a:cubicBezTo>
                  <a:pt x="15897" y="156"/>
                  <a:pt x="14710" y="80"/>
                  <a:pt x="14266" y="310"/>
                </a:cubicBezTo>
                <a:cubicBezTo>
                  <a:pt x="12313" y="356"/>
                  <a:pt x="12706" y="1335"/>
                  <a:pt x="13120" y="1905"/>
                </a:cubicBezTo>
                <a:cubicBezTo>
                  <a:pt x="13190" y="1846"/>
                  <a:pt x="13469" y="1699"/>
                  <a:pt x="13538" y="1684"/>
                </a:cubicBezTo>
                <a:cubicBezTo>
                  <a:pt x="13655" y="2087"/>
                  <a:pt x="13834" y="2462"/>
                  <a:pt x="13848" y="2925"/>
                </a:cubicBezTo>
                <a:cubicBezTo>
                  <a:pt x="15606" y="2827"/>
                  <a:pt x="15198" y="3361"/>
                  <a:pt x="15310" y="3854"/>
                </a:cubicBezTo>
                <a:cubicBezTo>
                  <a:pt x="14962" y="4056"/>
                  <a:pt x="14745" y="4181"/>
                  <a:pt x="14371" y="4387"/>
                </a:cubicBezTo>
                <a:cubicBezTo>
                  <a:pt x="13991" y="4982"/>
                  <a:pt x="12246" y="5012"/>
                  <a:pt x="11349" y="5406"/>
                </a:cubicBezTo>
                <a:cubicBezTo>
                  <a:pt x="10017" y="4832"/>
                  <a:pt x="7935" y="4554"/>
                  <a:pt x="6660" y="3988"/>
                </a:cubicBezTo>
                <a:cubicBezTo>
                  <a:pt x="5543" y="3882"/>
                  <a:pt x="6143" y="3355"/>
                  <a:pt x="5511" y="3058"/>
                </a:cubicBezTo>
                <a:cubicBezTo>
                  <a:pt x="5003" y="2994"/>
                  <a:pt x="4058" y="2139"/>
                  <a:pt x="3950" y="2792"/>
                </a:cubicBezTo>
                <a:cubicBezTo>
                  <a:pt x="3090" y="2568"/>
                  <a:pt x="2341" y="2431"/>
                  <a:pt x="1553" y="2570"/>
                </a:cubicBezTo>
                <a:cubicBezTo>
                  <a:pt x="1262" y="3129"/>
                  <a:pt x="1901" y="3575"/>
                  <a:pt x="2907" y="3899"/>
                </a:cubicBezTo>
                <a:cubicBezTo>
                  <a:pt x="4014" y="4145"/>
                  <a:pt x="5019" y="4370"/>
                  <a:pt x="5929" y="4697"/>
                </a:cubicBezTo>
                <a:cubicBezTo>
                  <a:pt x="7026" y="5302"/>
                  <a:pt x="8321" y="5868"/>
                  <a:pt x="9680" y="6381"/>
                </a:cubicBezTo>
                <a:cubicBezTo>
                  <a:pt x="10863" y="6858"/>
                  <a:pt x="12109" y="6428"/>
                  <a:pt x="13225" y="6248"/>
                </a:cubicBezTo>
                <a:lnTo>
                  <a:pt x="13328" y="8198"/>
                </a:lnTo>
                <a:cubicBezTo>
                  <a:pt x="13661" y="8892"/>
                  <a:pt x="11876" y="8343"/>
                  <a:pt x="11349" y="8286"/>
                </a:cubicBezTo>
                <a:cubicBezTo>
                  <a:pt x="10339" y="8314"/>
                  <a:pt x="9368" y="8331"/>
                  <a:pt x="8221" y="8153"/>
                </a:cubicBezTo>
                <a:cubicBezTo>
                  <a:pt x="6452" y="8117"/>
                  <a:pt x="3928" y="8040"/>
                  <a:pt x="3532" y="8994"/>
                </a:cubicBezTo>
                <a:cubicBezTo>
                  <a:pt x="3651" y="10563"/>
                  <a:pt x="4966" y="12057"/>
                  <a:pt x="4576" y="13648"/>
                </a:cubicBezTo>
                <a:cubicBezTo>
                  <a:pt x="3358" y="14133"/>
                  <a:pt x="1804" y="14426"/>
                  <a:pt x="94" y="14489"/>
                </a:cubicBezTo>
                <a:cubicBezTo>
                  <a:pt x="29" y="14552"/>
                  <a:pt x="-1" y="14601"/>
                  <a:pt x="0" y="14639"/>
                </a:cubicBezTo>
                <a:cubicBezTo>
                  <a:pt x="7" y="14908"/>
                  <a:pt x="1459" y="14650"/>
                  <a:pt x="1761" y="14888"/>
                </a:cubicBezTo>
                <a:cubicBezTo>
                  <a:pt x="3557" y="14686"/>
                  <a:pt x="5578" y="14932"/>
                  <a:pt x="7283" y="14710"/>
                </a:cubicBezTo>
                <a:cubicBezTo>
                  <a:pt x="7401" y="14112"/>
                  <a:pt x="6756" y="13530"/>
                  <a:pt x="6867" y="12895"/>
                </a:cubicBezTo>
                <a:cubicBezTo>
                  <a:pt x="6922" y="11977"/>
                  <a:pt x="8100" y="11087"/>
                  <a:pt x="7388" y="10191"/>
                </a:cubicBezTo>
                <a:cubicBezTo>
                  <a:pt x="7991" y="10244"/>
                  <a:pt x="9110" y="10538"/>
                  <a:pt x="9159" y="10856"/>
                </a:cubicBezTo>
                <a:cubicBezTo>
                  <a:pt x="10791" y="11155"/>
                  <a:pt x="12658" y="11309"/>
                  <a:pt x="13953" y="11831"/>
                </a:cubicBezTo>
                <a:cubicBezTo>
                  <a:pt x="15565" y="12005"/>
                  <a:pt x="14335" y="12986"/>
                  <a:pt x="14786" y="13470"/>
                </a:cubicBezTo>
                <a:cubicBezTo>
                  <a:pt x="15852" y="13472"/>
                  <a:pt x="15233" y="14306"/>
                  <a:pt x="15622" y="14577"/>
                </a:cubicBezTo>
                <a:cubicBezTo>
                  <a:pt x="16340" y="15132"/>
                  <a:pt x="16179" y="15867"/>
                  <a:pt x="17394" y="16306"/>
                </a:cubicBezTo>
                <a:cubicBezTo>
                  <a:pt x="17935" y="17607"/>
                  <a:pt x="18107" y="18928"/>
                  <a:pt x="18227" y="20250"/>
                </a:cubicBezTo>
                <a:cubicBezTo>
                  <a:pt x="17997" y="20512"/>
                  <a:pt x="17400" y="20711"/>
                  <a:pt x="16768" y="20781"/>
                </a:cubicBezTo>
                <a:cubicBezTo>
                  <a:pt x="16349" y="21330"/>
                  <a:pt x="13837" y="20842"/>
                  <a:pt x="13848" y="21357"/>
                </a:cubicBezTo>
                <a:cubicBezTo>
                  <a:pt x="15872" y="21586"/>
                  <a:pt x="18344" y="21409"/>
                  <a:pt x="20519" y="21491"/>
                </a:cubicBezTo>
                <a:cubicBezTo>
                  <a:pt x="21408" y="21414"/>
                  <a:pt x="20648" y="20986"/>
                  <a:pt x="20937" y="20781"/>
                </a:cubicBezTo>
                <a:cubicBezTo>
                  <a:pt x="19893" y="19974"/>
                  <a:pt x="20763" y="18995"/>
                  <a:pt x="20726" y="18123"/>
                </a:cubicBezTo>
                <a:cubicBezTo>
                  <a:pt x="21599" y="17288"/>
                  <a:pt x="20570" y="16404"/>
                  <a:pt x="19998" y="15597"/>
                </a:cubicBezTo>
                <a:cubicBezTo>
                  <a:pt x="19229" y="14978"/>
                  <a:pt x="20034" y="14148"/>
                  <a:pt x="19998" y="13470"/>
                </a:cubicBezTo>
                <a:cubicBezTo>
                  <a:pt x="20603" y="13001"/>
                  <a:pt x="19739" y="12252"/>
                  <a:pt x="20311" y="11697"/>
                </a:cubicBezTo>
                <a:cubicBezTo>
                  <a:pt x="21214" y="11115"/>
                  <a:pt x="21005" y="10366"/>
                  <a:pt x="20519" y="9748"/>
                </a:cubicBezTo>
                <a:cubicBezTo>
                  <a:pt x="19664" y="9238"/>
                  <a:pt x="18937" y="8721"/>
                  <a:pt x="19268" y="8020"/>
                </a:cubicBezTo>
                <a:cubicBezTo>
                  <a:pt x="20079" y="6809"/>
                  <a:pt x="21275" y="5633"/>
                  <a:pt x="21144" y="4342"/>
                </a:cubicBezTo>
                <a:cubicBezTo>
                  <a:pt x="20980" y="3908"/>
                  <a:pt x="19343" y="3901"/>
                  <a:pt x="19478" y="3456"/>
                </a:cubicBezTo>
                <a:cubicBezTo>
                  <a:pt x="20986" y="3536"/>
                  <a:pt x="19518" y="3063"/>
                  <a:pt x="20104" y="2792"/>
                </a:cubicBezTo>
                <a:cubicBezTo>
                  <a:pt x="20838" y="2855"/>
                  <a:pt x="19774" y="2070"/>
                  <a:pt x="20726" y="2215"/>
                </a:cubicBezTo>
                <a:cubicBezTo>
                  <a:pt x="20762" y="1700"/>
                  <a:pt x="20727" y="1124"/>
                  <a:pt x="19893" y="709"/>
                </a:cubicBezTo>
                <a:cubicBezTo>
                  <a:pt x="19448" y="-14"/>
                  <a:pt x="17944" y="48"/>
                  <a:pt x="16558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89" y="556866"/>
            <a:ext cx="7505716" cy="677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0" y="6480926"/>
            <a:ext cx="3468204" cy="28530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7CD5B80C-BFCC-4246-B97C-8BD1719DBB5E-L0-001.png" descr="7CD5B80C-BFCC-4246-B97C-8BD1719DBB5E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500928">
            <a:off x="4007389" y="1877621"/>
            <a:ext cx="4990022" cy="3444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0B702BF6-9096-42F8-BB48-EB9663F2FF8D-L0-001.jpeg" descr="0B702BF6-9096-42F8-BB48-EB9663F2FF8D-L0-001.jpeg"/>
          <p:cNvPicPr>
            <a:picLocks noChangeAspect="1"/>
          </p:cNvPicPr>
          <p:nvPr/>
        </p:nvPicPr>
        <p:blipFill>
          <a:blip r:embed="rId3">
            <a:extLst/>
          </a:blip>
          <a:srcRect l="27719" t="17237" r="29306" b="6883"/>
          <a:stretch>
            <a:fillRect/>
          </a:stretch>
        </p:blipFill>
        <p:spPr>
          <a:xfrm>
            <a:off x="4166531" y="5100542"/>
            <a:ext cx="3782076" cy="4394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0" h="21379" extrusionOk="0">
                <a:moveTo>
                  <a:pt x="4467" y="7"/>
                </a:moveTo>
                <a:cubicBezTo>
                  <a:pt x="4425" y="45"/>
                  <a:pt x="4299" y="231"/>
                  <a:pt x="4278" y="287"/>
                </a:cubicBezTo>
                <a:cubicBezTo>
                  <a:pt x="3643" y="351"/>
                  <a:pt x="3154" y="1602"/>
                  <a:pt x="4026" y="1851"/>
                </a:cubicBezTo>
                <a:cubicBezTo>
                  <a:pt x="4505" y="2826"/>
                  <a:pt x="5954" y="2742"/>
                  <a:pt x="6418" y="3697"/>
                </a:cubicBezTo>
                <a:cubicBezTo>
                  <a:pt x="7033" y="4187"/>
                  <a:pt x="7420" y="4813"/>
                  <a:pt x="7867" y="5373"/>
                </a:cubicBezTo>
                <a:cubicBezTo>
                  <a:pt x="8857" y="6332"/>
                  <a:pt x="10043" y="7112"/>
                  <a:pt x="11266" y="7722"/>
                </a:cubicBezTo>
                <a:cubicBezTo>
                  <a:pt x="12045" y="8400"/>
                  <a:pt x="12905" y="8685"/>
                  <a:pt x="13912" y="9064"/>
                </a:cubicBezTo>
                <a:cubicBezTo>
                  <a:pt x="14860" y="9376"/>
                  <a:pt x="14129" y="9561"/>
                  <a:pt x="13975" y="10014"/>
                </a:cubicBezTo>
                <a:cubicBezTo>
                  <a:pt x="13221" y="10650"/>
                  <a:pt x="13744" y="11469"/>
                  <a:pt x="13471" y="12194"/>
                </a:cubicBezTo>
                <a:cubicBezTo>
                  <a:pt x="13283" y="12435"/>
                  <a:pt x="13375" y="14205"/>
                  <a:pt x="12841" y="13088"/>
                </a:cubicBezTo>
                <a:cubicBezTo>
                  <a:pt x="12255" y="13185"/>
                  <a:pt x="11959" y="12586"/>
                  <a:pt x="11707" y="12250"/>
                </a:cubicBezTo>
                <a:cubicBezTo>
                  <a:pt x="11112" y="11725"/>
                  <a:pt x="10557" y="11112"/>
                  <a:pt x="9819" y="10740"/>
                </a:cubicBezTo>
                <a:cubicBezTo>
                  <a:pt x="9206" y="10211"/>
                  <a:pt x="7829" y="10212"/>
                  <a:pt x="7237" y="10796"/>
                </a:cubicBezTo>
                <a:cubicBezTo>
                  <a:pt x="6655" y="11874"/>
                  <a:pt x="6280" y="13026"/>
                  <a:pt x="6040" y="14206"/>
                </a:cubicBezTo>
                <a:cubicBezTo>
                  <a:pt x="5871" y="15744"/>
                  <a:pt x="5140" y="17101"/>
                  <a:pt x="4467" y="18512"/>
                </a:cubicBezTo>
                <a:cubicBezTo>
                  <a:pt x="3370" y="19545"/>
                  <a:pt x="1870" y="20159"/>
                  <a:pt x="312" y="20300"/>
                </a:cubicBezTo>
                <a:cubicBezTo>
                  <a:pt x="600" y="20730"/>
                  <a:pt x="-321" y="20387"/>
                  <a:pt x="123" y="20916"/>
                </a:cubicBezTo>
                <a:cubicBezTo>
                  <a:pt x="965" y="21300"/>
                  <a:pt x="1985" y="21252"/>
                  <a:pt x="2955" y="21306"/>
                </a:cubicBezTo>
                <a:cubicBezTo>
                  <a:pt x="3988" y="20885"/>
                  <a:pt x="4960" y="21527"/>
                  <a:pt x="5979" y="21194"/>
                </a:cubicBezTo>
                <a:cubicBezTo>
                  <a:pt x="6467" y="20477"/>
                  <a:pt x="5892" y="19536"/>
                  <a:pt x="6418" y="18790"/>
                </a:cubicBezTo>
                <a:cubicBezTo>
                  <a:pt x="7103" y="17811"/>
                  <a:pt x="7686" y="16728"/>
                  <a:pt x="8434" y="15828"/>
                </a:cubicBezTo>
                <a:cubicBezTo>
                  <a:pt x="8574" y="16546"/>
                  <a:pt x="9312" y="17031"/>
                  <a:pt x="9568" y="17672"/>
                </a:cubicBezTo>
                <a:cubicBezTo>
                  <a:pt x="10210" y="18330"/>
                  <a:pt x="10169" y="19424"/>
                  <a:pt x="10701" y="20244"/>
                </a:cubicBezTo>
                <a:cubicBezTo>
                  <a:pt x="11321" y="21131"/>
                  <a:pt x="12418" y="21386"/>
                  <a:pt x="13551" y="21379"/>
                </a:cubicBezTo>
                <a:cubicBezTo>
                  <a:pt x="13713" y="21378"/>
                  <a:pt x="13876" y="21373"/>
                  <a:pt x="14038" y="21362"/>
                </a:cubicBezTo>
                <a:cubicBezTo>
                  <a:pt x="15106" y="21142"/>
                  <a:pt x="15955" y="20455"/>
                  <a:pt x="16366" y="19574"/>
                </a:cubicBezTo>
                <a:cubicBezTo>
                  <a:pt x="16329" y="18528"/>
                  <a:pt x="16866" y="17654"/>
                  <a:pt x="17374" y="16778"/>
                </a:cubicBezTo>
                <a:cubicBezTo>
                  <a:pt x="17823" y="16522"/>
                  <a:pt x="17755" y="15835"/>
                  <a:pt x="18130" y="15492"/>
                </a:cubicBezTo>
                <a:cubicBezTo>
                  <a:pt x="18631" y="14096"/>
                  <a:pt x="19157" y="12776"/>
                  <a:pt x="19705" y="11412"/>
                </a:cubicBezTo>
                <a:cubicBezTo>
                  <a:pt x="19723" y="10351"/>
                  <a:pt x="19800" y="9159"/>
                  <a:pt x="19012" y="8282"/>
                </a:cubicBezTo>
                <a:cubicBezTo>
                  <a:pt x="18982" y="7610"/>
                  <a:pt x="18139" y="7134"/>
                  <a:pt x="18571" y="6436"/>
                </a:cubicBezTo>
                <a:cubicBezTo>
                  <a:pt x="19095" y="6717"/>
                  <a:pt x="19337" y="5957"/>
                  <a:pt x="19579" y="6268"/>
                </a:cubicBezTo>
                <a:cubicBezTo>
                  <a:pt x="20247" y="6452"/>
                  <a:pt x="19693" y="5945"/>
                  <a:pt x="20272" y="5821"/>
                </a:cubicBezTo>
                <a:cubicBezTo>
                  <a:pt x="19685" y="5662"/>
                  <a:pt x="21279" y="4880"/>
                  <a:pt x="20461" y="5093"/>
                </a:cubicBezTo>
                <a:cubicBezTo>
                  <a:pt x="20372" y="4675"/>
                  <a:pt x="20821" y="4272"/>
                  <a:pt x="20587" y="3753"/>
                </a:cubicBezTo>
                <a:cubicBezTo>
                  <a:pt x="20036" y="3735"/>
                  <a:pt x="20959" y="3046"/>
                  <a:pt x="20461" y="3137"/>
                </a:cubicBezTo>
                <a:cubicBezTo>
                  <a:pt x="20358" y="2686"/>
                  <a:pt x="19803" y="2475"/>
                  <a:pt x="19516" y="2131"/>
                </a:cubicBezTo>
                <a:cubicBezTo>
                  <a:pt x="19030" y="2198"/>
                  <a:pt x="19229" y="1765"/>
                  <a:pt x="18886" y="1627"/>
                </a:cubicBezTo>
                <a:cubicBezTo>
                  <a:pt x="18244" y="1534"/>
                  <a:pt x="17625" y="872"/>
                  <a:pt x="16933" y="1293"/>
                </a:cubicBezTo>
                <a:cubicBezTo>
                  <a:pt x="16686" y="611"/>
                  <a:pt x="16240" y="1113"/>
                  <a:pt x="15865" y="1237"/>
                </a:cubicBezTo>
                <a:cubicBezTo>
                  <a:pt x="15645" y="921"/>
                  <a:pt x="15380" y="2020"/>
                  <a:pt x="14920" y="1627"/>
                </a:cubicBezTo>
                <a:cubicBezTo>
                  <a:pt x="14956" y="2372"/>
                  <a:pt x="14208" y="1605"/>
                  <a:pt x="14038" y="2075"/>
                </a:cubicBezTo>
                <a:cubicBezTo>
                  <a:pt x="13561" y="2686"/>
                  <a:pt x="14510" y="2728"/>
                  <a:pt x="14101" y="3361"/>
                </a:cubicBezTo>
                <a:cubicBezTo>
                  <a:pt x="13735" y="3155"/>
                  <a:pt x="13615" y="3800"/>
                  <a:pt x="13975" y="3807"/>
                </a:cubicBezTo>
                <a:cubicBezTo>
                  <a:pt x="13691" y="4616"/>
                  <a:pt x="14247" y="3037"/>
                  <a:pt x="14668" y="3753"/>
                </a:cubicBezTo>
                <a:cubicBezTo>
                  <a:pt x="14953" y="4294"/>
                  <a:pt x="14093" y="4474"/>
                  <a:pt x="14164" y="4981"/>
                </a:cubicBezTo>
                <a:cubicBezTo>
                  <a:pt x="14745" y="5097"/>
                  <a:pt x="14241" y="5918"/>
                  <a:pt x="14416" y="6268"/>
                </a:cubicBezTo>
                <a:cubicBezTo>
                  <a:pt x="14660" y="6697"/>
                  <a:pt x="15757" y="6398"/>
                  <a:pt x="15613" y="7051"/>
                </a:cubicBezTo>
                <a:cubicBezTo>
                  <a:pt x="15052" y="6673"/>
                  <a:pt x="14381" y="6735"/>
                  <a:pt x="13723" y="6660"/>
                </a:cubicBezTo>
                <a:cubicBezTo>
                  <a:pt x="12932" y="6227"/>
                  <a:pt x="12220" y="5939"/>
                  <a:pt x="11392" y="5597"/>
                </a:cubicBezTo>
                <a:cubicBezTo>
                  <a:pt x="10827" y="4960"/>
                  <a:pt x="10114" y="4508"/>
                  <a:pt x="9505" y="4031"/>
                </a:cubicBezTo>
                <a:cubicBezTo>
                  <a:pt x="8380" y="3562"/>
                  <a:pt x="7623" y="2784"/>
                  <a:pt x="6670" y="2131"/>
                </a:cubicBezTo>
                <a:cubicBezTo>
                  <a:pt x="6661" y="1581"/>
                  <a:pt x="6424" y="1094"/>
                  <a:pt x="6040" y="789"/>
                </a:cubicBezTo>
                <a:cubicBezTo>
                  <a:pt x="5466" y="529"/>
                  <a:pt x="5185" y="-73"/>
                  <a:pt x="4467" y="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89" y="556866"/>
            <a:ext cx="7505716" cy="677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0" y="6480926"/>
            <a:ext cx="3468204" cy="28530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7CD5B80C-BFCC-4246-B97C-8BD1719DBB5E-L0-001.png" descr="7CD5B80C-BFCC-4246-B97C-8BD1719DBB5E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8061351">
            <a:off x="4692073" y="1403109"/>
            <a:ext cx="4316101" cy="2979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36E2F4E7-B192-4E87-B810-5747BB9A3798-L0-001.jpeg" descr="36E2F4E7-B192-4E87-B810-5747BB9A3798-L0-001.jpeg"/>
          <p:cNvPicPr>
            <a:picLocks noChangeAspect="1"/>
          </p:cNvPicPr>
          <p:nvPr/>
        </p:nvPicPr>
        <p:blipFill>
          <a:blip r:embed="rId3">
            <a:extLst/>
          </a:blip>
          <a:srcRect l="41529" t="7334" r="42082" b="4389"/>
          <a:stretch>
            <a:fillRect/>
          </a:stretch>
        </p:blipFill>
        <p:spPr>
          <a:xfrm>
            <a:off x="5722621" y="4036771"/>
            <a:ext cx="1559558" cy="55277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1" h="21552" extrusionOk="0">
                <a:moveTo>
                  <a:pt x="8896" y="1"/>
                </a:moveTo>
                <a:cubicBezTo>
                  <a:pt x="8896" y="18"/>
                  <a:pt x="8253" y="49"/>
                  <a:pt x="7931" y="49"/>
                </a:cubicBezTo>
                <a:cubicBezTo>
                  <a:pt x="5024" y="231"/>
                  <a:pt x="4805" y="1071"/>
                  <a:pt x="5036" y="1843"/>
                </a:cubicBezTo>
                <a:cubicBezTo>
                  <a:pt x="5230" y="2308"/>
                  <a:pt x="7210" y="2299"/>
                  <a:pt x="6642" y="2859"/>
                </a:cubicBezTo>
                <a:cubicBezTo>
                  <a:pt x="5906" y="3341"/>
                  <a:pt x="3398" y="3587"/>
                  <a:pt x="1658" y="3587"/>
                </a:cubicBezTo>
                <a:cubicBezTo>
                  <a:pt x="-1177" y="3809"/>
                  <a:pt x="255" y="5007"/>
                  <a:pt x="1335" y="5524"/>
                </a:cubicBezTo>
                <a:cubicBezTo>
                  <a:pt x="1123" y="6154"/>
                  <a:pt x="2414" y="6602"/>
                  <a:pt x="2947" y="7170"/>
                </a:cubicBezTo>
                <a:cubicBezTo>
                  <a:pt x="4100" y="7859"/>
                  <a:pt x="2957" y="8526"/>
                  <a:pt x="2782" y="9253"/>
                </a:cubicBezTo>
                <a:cubicBezTo>
                  <a:pt x="1132" y="9906"/>
                  <a:pt x="1490" y="11159"/>
                  <a:pt x="3912" y="11676"/>
                </a:cubicBezTo>
                <a:cubicBezTo>
                  <a:pt x="6181" y="12165"/>
                  <a:pt x="5344" y="13259"/>
                  <a:pt x="6483" y="14000"/>
                </a:cubicBezTo>
                <a:cubicBezTo>
                  <a:pt x="7521" y="14790"/>
                  <a:pt x="7022" y="15656"/>
                  <a:pt x="7772" y="16472"/>
                </a:cubicBezTo>
                <a:cubicBezTo>
                  <a:pt x="6500" y="17642"/>
                  <a:pt x="7825" y="18822"/>
                  <a:pt x="7931" y="20007"/>
                </a:cubicBezTo>
                <a:cubicBezTo>
                  <a:pt x="7627" y="20385"/>
                  <a:pt x="9295" y="20448"/>
                  <a:pt x="9060" y="20735"/>
                </a:cubicBezTo>
                <a:cubicBezTo>
                  <a:pt x="7895" y="21430"/>
                  <a:pt x="10691" y="21546"/>
                  <a:pt x="12114" y="21315"/>
                </a:cubicBezTo>
                <a:cubicBezTo>
                  <a:pt x="12412" y="21499"/>
                  <a:pt x="12874" y="21554"/>
                  <a:pt x="13403" y="21552"/>
                </a:cubicBezTo>
                <a:cubicBezTo>
                  <a:pt x="14285" y="21548"/>
                  <a:pt x="15353" y="21387"/>
                  <a:pt x="16139" y="21412"/>
                </a:cubicBezTo>
                <a:cubicBezTo>
                  <a:pt x="15700" y="20882"/>
                  <a:pt x="13042" y="21029"/>
                  <a:pt x="12279" y="20492"/>
                </a:cubicBezTo>
                <a:cubicBezTo>
                  <a:pt x="13526" y="19158"/>
                  <a:pt x="13542" y="17732"/>
                  <a:pt x="13403" y="16326"/>
                </a:cubicBezTo>
                <a:cubicBezTo>
                  <a:pt x="12795" y="15793"/>
                  <a:pt x="12356" y="15286"/>
                  <a:pt x="12920" y="14728"/>
                </a:cubicBezTo>
                <a:cubicBezTo>
                  <a:pt x="13408" y="14413"/>
                  <a:pt x="14616" y="15223"/>
                  <a:pt x="15656" y="14825"/>
                </a:cubicBezTo>
                <a:cubicBezTo>
                  <a:pt x="16739" y="14626"/>
                  <a:pt x="20423" y="15352"/>
                  <a:pt x="20158" y="14582"/>
                </a:cubicBezTo>
                <a:cubicBezTo>
                  <a:pt x="18888" y="14531"/>
                  <a:pt x="15780" y="13910"/>
                  <a:pt x="17746" y="13566"/>
                </a:cubicBezTo>
                <a:cubicBezTo>
                  <a:pt x="18118" y="12712"/>
                  <a:pt x="17618" y="11853"/>
                  <a:pt x="17586" y="10997"/>
                </a:cubicBezTo>
                <a:cubicBezTo>
                  <a:pt x="18162" y="10165"/>
                  <a:pt x="18628" y="9330"/>
                  <a:pt x="18711" y="8478"/>
                </a:cubicBezTo>
                <a:cubicBezTo>
                  <a:pt x="18338" y="7750"/>
                  <a:pt x="15713" y="7710"/>
                  <a:pt x="13726" y="7704"/>
                </a:cubicBezTo>
                <a:cubicBezTo>
                  <a:pt x="13593" y="7263"/>
                  <a:pt x="13467" y="6828"/>
                  <a:pt x="13885" y="6395"/>
                </a:cubicBezTo>
                <a:cubicBezTo>
                  <a:pt x="15960" y="6382"/>
                  <a:pt x="16838" y="6946"/>
                  <a:pt x="18875" y="6783"/>
                </a:cubicBezTo>
                <a:cubicBezTo>
                  <a:pt x="19397" y="6165"/>
                  <a:pt x="19219" y="5525"/>
                  <a:pt x="19357" y="4894"/>
                </a:cubicBezTo>
                <a:cubicBezTo>
                  <a:pt x="18661" y="4063"/>
                  <a:pt x="20262" y="3118"/>
                  <a:pt x="17746" y="2473"/>
                </a:cubicBezTo>
                <a:cubicBezTo>
                  <a:pt x="15088" y="2172"/>
                  <a:pt x="19222" y="3467"/>
                  <a:pt x="17263" y="3344"/>
                </a:cubicBezTo>
                <a:cubicBezTo>
                  <a:pt x="17008" y="2348"/>
                  <a:pt x="12701" y="2595"/>
                  <a:pt x="10826" y="3005"/>
                </a:cubicBezTo>
                <a:cubicBezTo>
                  <a:pt x="10561" y="2597"/>
                  <a:pt x="12272" y="2199"/>
                  <a:pt x="12114" y="1697"/>
                </a:cubicBezTo>
                <a:cubicBezTo>
                  <a:pt x="13383" y="965"/>
                  <a:pt x="11776" y="-46"/>
                  <a:pt x="889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89" y="556866"/>
            <a:ext cx="7505716" cy="677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0" y="6480926"/>
            <a:ext cx="3468204" cy="28530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7CD5B80C-BFCC-4246-B97C-8BD1719DBB5E-L0-001.png" descr="7CD5B80C-BFCC-4246-B97C-8BD1719DBB5E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2649610">
            <a:off x="3400557" y="2170709"/>
            <a:ext cx="6512319" cy="4495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C41DD108-D37D-4F4C-A793-5FF3BDF3AB13-L0-001.jpeg" descr="C41DD108-D37D-4F4C-A793-5FF3BDF3AB13-L0-001.jpeg"/>
          <p:cNvPicPr>
            <a:picLocks noChangeAspect="1"/>
          </p:cNvPicPr>
          <p:nvPr/>
        </p:nvPicPr>
        <p:blipFill>
          <a:blip r:embed="rId3">
            <a:extLst/>
          </a:blip>
          <a:srcRect l="21470" t="12698" r="25816" b="14665"/>
          <a:stretch>
            <a:fillRect/>
          </a:stretch>
        </p:blipFill>
        <p:spPr>
          <a:xfrm>
            <a:off x="3269970" y="3645591"/>
            <a:ext cx="6464860" cy="5861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1" h="21489" extrusionOk="0">
                <a:moveTo>
                  <a:pt x="20693" y="0"/>
                </a:moveTo>
                <a:lnTo>
                  <a:pt x="20587" y="58"/>
                </a:lnTo>
                <a:cubicBezTo>
                  <a:pt x="20383" y="732"/>
                  <a:pt x="20090" y="1412"/>
                  <a:pt x="19901" y="2113"/>
                </a:cubicBezTo>
                <a:cubicBezTo>
                  <a:pt x="19293" y="2522"/>
                  <a:pt x="19611" y="3613"/>
                  <a:pt x="19002" y="3933"/>
                </a:cubicBezTo>
                <a:cubicBezTo>
                  <a:pt x="18526" y="3236"/>
                  <a:pt x="18870" y="4882"/>
                  <a:pt x="18316" y="4579"/>
                </a:cubicBezTo>
                <a:cubicBezTo>
                  <a:pt x="18487" y="5287"/>
                  <a:pt x="17722" y="5542"/>
                  <a:pt x="17735" y="6163"/>
                </a:cubicBezTo>
                <a:cubicBezTo>
                  <a:pt x="17199" y="6505"/>
                  <a:pt x="17207" y="7241"/>
                  <a:pt x="16943" y="7807"/>
                </a:cubicBezTo>
                <a:cubicBezTo>
                  <a:pt x="16584" y="8600"/>
                  <a:pt x="16088" y="9256"/>
                  <a:pt x="15410" y="9627"/>
                </a:cubicBezTo>
                <a:cubicBezTo>
                  <a:pt x="15052" y="10370"/>
                  <a:pt x="14446" y="10703"/>
                  <a:pt x="13931" y="11270"/>
                </a:cubicBezTo>
                <a:cubicBezTo>
                  <a:pt x="13618" y="12017"/>
                  <a:pt x="12843" y="12248"/>
                  <a:pt x="12611" y="13032"/>
                </a:cubicBezTo>
                <a:cubicBezTo>
                  <a:pt x="12189" y="13290"/>
                  <a:pt x="12088" y="13717"/>
                  <a:pt x="11872" y="14146"/>
                </a:cubicBezTo>
                <a:cubicBezTo>
                  <a:pt x="11303" y="14283"/>
                  <a:pt x="11652" y="15036"/>
                  <a:pt x="11290" y="15320"/>
                </a:cubicBezTo>
                <a:cubicBezTo>
                  <a:pt x="11601" y="16252"/>
                  <a:pt x="10926" y="15827"/>
                  <a:pt x="10497" y="16024"/>
                </a:cubicBezTo>
                <a:cubicBezTo>
                  <a:pt x="9407" y="16360"/>
                  <a:pt x="8792" y="15165"/>
                  <a:pt x="7857" y="14850"/>
                </a:cubicBezTo>
                <a:cubicBezTo>
                  <a:pt x="7388" y="13899"/>
                  <a:pt x="6243" y="13625"/>
                  <a:pt x="5268" y="13618"/>
                </a:cubicBezTo>
                <a:cubicBezTo>
                  <a:pt x="4725" y="13245"/>
                  <a:pt x="3640" y="13981"/>
                  <a:pt x="3895" y="12679"/>
                </a:cubicBezTo>
                <a:cubicBezTo>
                  <a:pt x="4745" y="12537"/>
                  <a:pt x="4599" y="11758"/>
                  <a:pt x="4371" y="11094"/>
                </a:cubicBezTo>
                <a:cubicBezTo>
                  <a:pt x="4775" y="10211"/>
                  <a:pt x="3666" y="10547"/>
                  <a:pt x="3737" y="9743"/>
                </a:cubicBezTo>
                <a:cubicBezTo>
                  <a:pt x="3593" y="9290"/>
                  <a:pt x="3824" y="8985"/>
                  <a:pt x="3579" y="8511"/>
                </a:cubicBezTo>
                <a:cubicBezTo>
                  <a:pt x="2883" y="8349"/>
                  <a:pt x="2260" y="8614"/>
                  <a:pt x="1571" y="8629"/>
                </a:cubicBezTo>
                <a:cubicBezTo>
                  <a:pt x="1184" y="8820"/>
                  <a:pt x="634" y="9008"/>
                  <a:pt x="461" y="9391"/>
                </a:cubicBezTo>
                <a:cubicBezTo>
                  <a:pt x="-267" y="9928"/>
                  <a:pt x="30" y="11174"/>
                  <a:pt x="251" y="11974"/>
                </a:cubicBezTo>
                <a:cubicBezTo>
                  <a:pt x="577" y="12255"/>
                  <a:pt x="830" y="12668"/>
                  <a:pt x="1201" y="12914"/>
                </a:cubicBezTo>
                <a:cubicBezTo>
                  <a:pt x="2553" y="13481"/>
                  <a:pt x="1881" y="15466"/>
                  <a:pt x="2046" y="16670"/>
                </a:cubicBezTo>
                <a:cubicBezTo>
                  <a:pt x="1807" y="16971"/>
                  <a:pt x="1832" y="17418"/>
                  <a:pt x="1782" y="17786"/>
                </a:cubicBezTo>
                <a:cubicBezTo>
                  <a:pt x="2475" y="18726"/>
                  <a:pt x="1793" y="20400"/>
                  <a:pt x="2468" y="21367"/>
                </a:cubicBezTo>
                <a:cubicBezTo>
                  <a:pt x="3512" y="21476"/>
                  <a:pt x="4647" y="21600"/>
                  <a:pt x="5691" y="21307"/>
                </a:cubicBezTo>
                <a:cubicBezTo>
                  <a:pt x="6408" y="21374"/>
                  <a:pt x="7202" y="20629"/>
                  <a:pt x="7857" y="21131"/>
                </a:cubicBezTo>
                <a:cubicBezTo>
                  <a:pt x="8834" y="21077"/>
                  <a:pt x="9702" y="21484"/>
                  <a:pt x="10657" y="21425"/>
                </a:cubicBezTo>
                <a:cubicBezTo>
                  <a:pt x="10587" y="21052"/>
                  <a:pt x="11179" y="21348"/>
                  <a:pt x="11079" y="21015"/>
                </a:cubicBezTo>
                <a:cubicBezTo>
                  <a:pt x="11694" y="20863"/>
                  <a:pt x="12378" y="21336"/>
                  <a:pt x="12981" y="20955"/>
                </a:cubicBezTo>
                <a:cubicBezTo>
                  <a:pt x="14362" y="20648"/>
                  <a:pt x="14906" y="18958"/>
                  <a:pt x="14882" y="17492"/>
                </a:cubicBezTo>
                <a:cubicBezTo>
                  <a:pt x="15377" y="16976"/>
                  <a:pt x="15484" y="16052"/>
                  <a:pt x="15780" y="15378"/>
                </a:cubicBezTo>
                <a:cubicBezTo>
                  <a:pt x="16417" y="14588"/>
                  <a:pt x="15968" y="13397"/>
                  <a:pt x="16573" y="12620"/>
                </a:cubicBezTo>
                <a:cubicBezTo>
                  <a:pt x="16860" y="11808"/>
                  <a:pt x="17828" y="11615"/>
                  <a:pt x="17946" y="10624"/>
                </a:cubicBezTo>
                <a:cubicBezTo>
                  <a:pt x="18478" y="10429"/>
                  <a:pt x="18588" y="9675"/>
                  <a:pt x="18950" y="9333"/>
                </a:cubicBezTo>
                <a:cubicBezTo>
                  <a:pt x="18800" y="8657"/>
                  <a:pt x="19693" y="8725"/>
                  <a:pt x="19478" y="8101"/>
                </a:cubicBezTo>
                <a:cubicBezTo>
                  <a:pt x="19123" y="7182"/>
                  <a:pt x="20121" y="7202"/>
                  <a:pt x="20059" y="6457"/>
                </a:cubicBezTo>
                <a:cubicBezTo>
                  <a:pt x="20697" y="6310"/>
                  <a:pt x="19563" y="5776"/>
                  <a:pt x="20323" y="5517"/>
                </a:cubicBezTo>
                <a:cubicBezTo>
                  <a:pt x="20068" y="4668"/>
                  <a:pt x="20774" y="5072"/>
                  <a:pt x="21116" y="4872"/>
                </a:cubicBezTo>
                <a:cubicBezTo>
                  <a:pt x="21268" y="4834"/>
                  <a:pt x="21305" y="4727"/>
                  <a:pt x="21300" y="4595"/>
                </a:cubicBezTo>
                <a:cubicBezTo>
                  <a:pt x="21291" y="4374"/>
                  <a:pt x="21167" y="4084"/>
                  <a:pt x="21274" y="3933"/>
                </a:cubicBezTo>
                <a:cubicBezTo>
                  <a:pt x="20895" y="3263"/>
                  <a:pt x="21187" y="2341"/>
                  <a:pt x="21062" y="1584"/>
                </a:cubicBezTo>
                <a:cubicBezTo>
                  <a:pt x="20943" y="1172"/>
                  <a:pt x="21333" y="6"/>
                  <a:pt x="2069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89" y="556866"/>
            <a:ext cx="7505716" cy="677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0" y="6480926"/>
            <a:ext cx="3468204" cy="28530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7CD5B80C-BFCC-4246-B97C-8BD1719DBB5E-L0-001.png" descr="7CD5B80C-BFCC-4246-B97C-8BD1719DBB5E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845447">
            <a:off x="4102291" y="1518644"/>
            <a:ext cx="5448964" cy="3761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C0811151-C84E-4AF8-A1E6-FFF587486A5A-L0-001.jpeg" descr="C0811151-C84E-4AF8-A1E6-FFF587486A5A-L0-001.jpeg"/>
          <p:cNvPicPr>
            <a:picLocks noChangeAspect="1"/>
          </p:cNvPicPr>
          <p:nvPr/>
        </p:nvPicPr>
        <p:blipFill>
          <a:blip r:embed="rId3">
            <a:extLst/>
          </a:blip>
          <a:srcRect l="19321" t="8928" r="22533" b="4548"/>
          <a:stretch>
            <a:fillRect/>
          </a:stretch>
        </p:blipFill>
        <p:spPr>
          <a:xfrm>
            <a:off x="3490305" y="3622952"/>
            <a:ext cx="6024190" cy="5898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200" extrusionOk="0">
                <a:moveTo>
                  <a:pt x="10772" y="0"/>
                </a:moveTo>
                <a:cubicBezTo>
                  <a:pt x="10559" y="130"/>
                  <a:pt x="10291" y="259"/>
                  <a:pt x="10150" y="438"/>
                </a:cubicBezTo>
                <a:cubicBezTo>
                  <a:pt x="9161" y="707"/>
                  <a:pt x="9464" y="1958"/>
                  <a:pt x="9624" y="2723"/>
                </a:cubicBezTo>
                <a:cubicBezTo>
                  <a:pt x="10010" y="2835"/>
                  <a:pt x="9671" y="2283"/>
                  <a:pt x="10007" y="2333"/>
                </a:cubicBezTo>
                <a:cubicBezTo>
                  <a:pt x="9936" y="2791"/>
                  <a:pt x="10290" y="3164"/>
                  <a:pt x="10054" y="3597"/>
                </a:cubicBezTo>
                <a:cubicBezTo>
                  <a:pt x="10750" y="3202"/>
                  <a:pt x="9890" y="4545"/>
                  <a:pt x="10437" y="3743"/>
                </a:cubicBezTo>
                <a:cubicBezTo>
                  <a:pt x="11221" y="3787"/>
                  <a:pt x="10121" y="4555"/>
                  <a:pt x="9864" y="4425"/>
                </a:cubicBezTo>
                <a:cubicBezTo>
                  <a:pt x="8918" y="4027"/>
                  <a:pt x="8033" y="4675"/>
                  <a:pt x="7088" y="4667"/>
                </a:cubicBezTo>
                <a:cubicBezTo>
                  <a:pt x="5320" y="4466"/>
                  <a:pt x="3581" y="5132"/>
                  <a:pt x="1827" y="4813"/>
                </a:cubicBezTo>
                <a:cubicBezTo>
                  <a:pt x="1369" y="4499"/>
                  <a:pt x="639" y="4736"/>
                  <a:pt x="296" y="5057"/>
                </a:cubicBezTo>
                <a:cubicBezTo>
                  <a:pt x="-320" y="5070"/>
                  <a:pt x="164" y="5546"/>
                  <a:pt x="487" y="5444"/>
                </a:cubicBezTo>
                <a:cubicBezTo>
                  <a:pt x="801" y="5903"/>
                  <a:pt x="1629" y="5541"/>
                  <a:pt x="2113" y="5688"/>
                </a:cubicBezTo>
                <a:cubicBezTo>
                  <a:pt x="2884" y="5317"/>
                  <a:pt x="3748" y="5994"/>
                  <a:pt x="4554" y="6076"/>
                </a:cubicBezTo>
                <a:cubicBezTo>
                  <a:pt x="6022" y="6141"/>
                  <a:pt x="7473" y="5952"/>
                  <a:pt x="8954" y="6028"/>
                </a:cubicBezTo>
                <a:cubicBezTo>
                  <a:pt x="8863" y="6832"/>
                  <a:pt x="9263" y="7549"/>
                  <a:pt x="9241" y="8362"/>
                </a:cubicBezTo>
                <a:cubicBezTo>
                  <a:pt x="9172" y="9162"/>
                  <a:pt x="9901" y="9972"/>
                  <a:pt x="9337" y="10695"/>
                </a:cubicBezTo>
                <a:cubicBezTo>
                  <a:pt x="9080" y="11682"/>
                  <a:pt x="10328" y="11066"/>
                  <a:pt x="10820" y="11376"/>
                </a:cubicBezTo>
                <a:cubicBezTo>
                  <a:pt x="10731" y="11622"/>
                  <a:pt x="10409" y="11484"/>
                  <a:pt x="10342" y="11765"/>
                </a:cubicBezTo>
                <a:cubicBezTo>
                  <a:pt x="10254" y="12377"/>
                  <a:pt x="9850" y="12236"/>
                  <a:pt x="9864" y="11765"/>
                </a:cubicBezTo>
                <a:cubicBezTo>
                  <a:pt x="9414" y="11382"/>
                  <a:pt x="9711" y="12609"/>
                  <a:pt x="9432" y="12007"/>
                </a:cubicBezTo>
                <a:cubicBezTo>
                  <a:pt x="9337" y="12197"/>
                  <a:pt x="8961" y="13179"/>
                  <a:pt x="9002" y="12251"/>
                </a:cubicBezTo>
                <a:cubicBezTo>
                  <a:pt x="8844" y="12780"/>
                  <a:pt x="8682" y="13285"/>
                  <a:pt x="8619" y="13856"/>
                </a:cubicBezTo>
                <a:cubicBezTo>
                  <a:pt x="8640" y="14020"/>
                  <a:pt x="8558" y="15217"/>
                  <a:pt x="8716" y="14196"/>
                </a:cubicBezTo>
                <a:cubicBezTo>
                  <a:pt x="9197" y="13978"/>
                  <a:pt x="8897" y="14676"/>
                  <a:pt x="9049" y="14876"/>
                </a:cubicBezTo>
                <a:cubicBezTo>
                  <a:pt x="9471" y="15171"/>
                  <a:pt x="9022" y="14510"/>
                  <a:pt x="9384" y="14585"/>
                </a:cubicBezTo>
                <a:cubicBezTo>
                  <a:pt x="9453" y="15277"/>
                  <a:pt x="9396" y="14321"/>
                  <a:pt x="9719" y="14585"/>
                </a:cubicBezTo>
                <a:cubicBezTo>
                  <a:pt x="9641" y="14326"/>
                  <a:pt x="10160" y="14275"/>
                  <a:pt x="10246" y="14196"/>
                </a:cubicBezTo>
                <a:cubicBezTo>
                  <a:pt x="10313" y="14963"/>
                  <a:pt x="10263" y="15746"/>
                  <a:pt x="10532" y="16481"/>
                </a:cubicBezTo>
                <a:cubicBezTo>
                  <a:pt x="9938" y="16522"/>
                  <a:pt x="9351" y="16565"/>
                  <a:pt x="8763" y="16432"/>
                </a:cubicBezTo>
                <a:cubicBezTo>
                  <a:pt x="8737" y="17424"/>
                  <a:pt x="9262" y="18267"/>
                  <a:pt x="9337" y="19252"/>
                </a:cubicBezTo>
                <a:cubicBezTo>
                  <a:pt x="9435" y="19788"/>
                  <a:pt x="10218" y="19989"/>
                  <a:pt x="10580" y="19592"/>
                </a:cubicBezTo>
                <a:cubicBezTo>
                  <a:pt x="11092" y="19296"/>
                  <a:pt x="10685" y="20231"/>
                  <a:pt x="10820" y="20419"/>
                </a:cubicBezTo>
                <a:cubicBezTo>
                  <a:pt x="10623" y="20643"/>
                  <a:pt x="10577" y="21405"/>
                  <a:pt x="11155" y="21148"/>
                </a:cubicBezTo>
                <a:cubicBezTo>
                  <a:pt x="11398" y="20794"/>
                  <a:pt x="11933" y="21174"/>
                  <a:pt x="12160" y="20855"/>
                </a:cubicBezTo>
                <a:cubicBezTo>
                  <a:pt x="12220" y="20256"/>
                  <a:pt x="11690" y="19860"/>
                  <a:pt x="11920" y="19204"/>
                </a:cubicBezTo>
                <a:cubicBezTo>
                  <a:pt x="12601" y="19104"/>
                  <a:pt x="13345" y="19260"/>
                  <a:pt x="13977" y="18960"/>
                </a:cubicBezTo>
                <a:cubicBezTo>
                  <a:pt x="14227" y="18576"/>
                  <a:pt x="14888" y="18613"/>
                  <a:pt x="15125" y="18231"/>
                </a:cubicBezTo>
                <a:cubicBezTo>
                  <a:pt x="15291" y="17549"/>
                  <a:pt x="14139" y="18200"/>
                  <a:pt x="13834" y="17841"/>
                </a:cubicBezTo>
                <a:cubicBezTo>
                  <a:pt x="13757" y="17414"/>
                  <a:pt x="13303" y="17085"/>
                  <a:pt x="13021" y="17502"/>
                </a:cubicBezTo>
                <a:cubicBezTo>
                  <a:pt x="13234" y="18374"/>
                  <a:pt x="12273" y="17838"/>
                  <a:pt x="11920" y="17793"/>
                </a:cubicBezTo>
                <a:cubicBezTo>
                  <a:pt x="11884" y="16860"/>
                  <a:pt x="12105" y="15963"/>
                  <a:pt x="12063" y="15023"/>
                </a:cubicBezTo>
                <a:cubicBezTo>
                  <a:pt x="12395" y="14960"/>
                  <a:pt x="12759" y="14817"/>
                  <a:pt x="12973" y="14536"/>
                </a:cubicBezTo>
                <a:cubicBezTo>
                  <a:pt x="13379" y="13583"/>
                  <a:pt x="13702" y="12253"/>
                  <a:pt x="13211" y="11327"/>
                </a:cubicBezTo>
                <a:cubicBezTo>
                  <a:pt x="13176" y="10495"/>
                  <a:pt x="13266" y="9673"/>
                  <a:pt x="13356" y="8848"/>
                </a:cubicBezTo>
                <a:cubicBezTo>
                  <a:pt x="13691" y="7951"/>
                  <a:pt x="14226" y="7132"/>
                  <a:pt x="14359" y="6125"/>
                </a:cubicBezTo>
                <a:cubicBezTo>
                  <a:pt x="15613" y="6070"/>
                  <a:pt x="16803" y="6308"/>
                  <a:pt x="18043" y="6272"/>
                </a:cubicBezTo>
                <a:cubicBezTo>
                  <a:pt x="18747" y="5733"/>
                  <a:pt x="19685" y="6107"/>
                  <a:pt x="20387" y="5591"/>
                </a:cubicBezTo>
                <a:cubicBezTo>
                  <a:pt x="20673" y="5254"/>
                  <a:pt x="21258" y="5997"/>
                  <a:pt x="21277" y="5629"/>
                </a:cubicBezTo>
                <a:cubicBezTo>
                  <a:pt x="21280" y="5576"/>
                  <a:pt x="21271" y="5500"/>
                  <a:pt x="21248" y="5396"/>
                </a:cubicBezTo>
                <a:cubicBezTo>
                  <a:pt x="20711" y="5081"/>
                  <a:pt x="20216" y="4601"/>
                  <a:pt x="19526" y="4910"/>
                </a:cubicBezTo>
                <a:cubicBezTo>
                  <a:pt x="19016" y="5284"/>
                  <a:pt x="18250" y="4952"/>
                  <a:pt x="17661" y="4813"/>
                </a:cubicBezTo>
                <a:cubicBezTo>
                  <a:pt x="16776" y="4894"/>
                  <a:pt x="15958" y="4658"/>
                  <a:pt x="15077" y="4667"/>
                </a:cubicBezTo>
                <a:cubicBezTo>
                  <a:pt x="14462" y="4089"/>
                  <a:pt x="13638" y="4605"/>
                  <a:pt x="12973" y="4229"/>
                </a:cubicBezTo>
                <a:cubicBezTo>
                  <a:pt x="12455" y="3880"/>
                  <a:pt x="13272" y="4165"/>
                  <a:pt x="13021" y="3791"/>
                </a:cubicBezTo>
                <a:cubicBezTo>
                  <a:pt x="12804" y="3551"/>
                  <a:pt x="12834" y="3113"/>
                  <a:pt x="13116" y="3549"/>
                </a:cubicBezTo>
                <a:cubicBezTo>
                  <a:pt x="12930" y="3401"/>
                  <a:pt x="12959" y="2239"/>
                  <a:pt x="13259" y="2917"/>
                </a:cubicBezTo>
                <a:lnTo>
                  <a:pt x="13308" y="1799"/>
                </a:lnTo>
                <a:cubicBezTo>
                  <a:pt x="13278" y="1377"/>
                  <a:pt x="12878" y="1096"/>
                  <a:pt x="12733" y="680"/>
                </a:cubicBezTo>
                <a:cubicBezTo>
                  <a:pt x="12468" y="-195"/>
                  <a:pt x="11467" y="74"/>
                  <a:pt x="1077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89" y="556866"/>
            <a:ext cx="7505716" cy="677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0" y="6480926"/>
            <a:ext cx="3468204" cy="28530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7CD5B80C-BFCC-4246-B97C-8BD1719DBB5E-L0-001.png" descr="7CD5B80C-BFCC-4246-B97C-8BD1719DBB5E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2669315">
            <a:off x="3495538" y="2742733"/>
            <a:ext cx="4316101" cy="2979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E6EA2CA3-3372-434D-BEBC-849F40903FBB-L0-001.jpeg" descr="E6EA2CA3-3372-434D-BEBC-849F40903FBB-L0-001.jpeg"/>
          <p:cNvPicPr>
            <a:picLocks noChangeAspect="1"/>
          </p:cNvPicPr>
          <p:nvPr/>
        </p:nvPicPr>
        <p:blipFill>
          <a:blip r:embed="rId3">
            <a:extLst/>
          </a:blip>
          <a:srcRect l="21828" t="20238" r="17707" b="14257"/>
          <a:stretch>
            <a:fillRect/>
          </a:stretch>
        </p:blipFill>
        <p:spPr>
          <a:xfrm>
            <a:off x="4209035" y="4189424"/>
            <a:ext cx="7095306" cy="5058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7" h="21521" extrusionOk="0">
                <a:moveTo>
                  <a:pt x="4806" y="0"/>
                </a:moveTo>
                <a:lnTo>
                  <a:pt x="4714" y="130"/>
                </a:lnTo>
                <a:cubicBezTo>
                  <a:pt x="3988" y="99"/>
                  <a:pt x="3189" y="1154"/>
                  <a:pt x="3341" y="2217"/>
                </a:cubicBezTo>
                <a:cubicBezTo>
                  <a:pt x="3304" y="2768"/>
                  <a:pt x="3626" y="3187"/>
                  <a:pt x="3936" y="2803"/>
                </a:cubicBezTo>
                <a:cubicBezTo>
                  <a:pt x="3833" y="3461"/>
                  <a:pt x="4108" y="3525"/>
                  <a:pt x="4394" y="3781"/>
                </a:cubicBezTo>
                <a:cubicBezTo>
                  <a:pt x="4452" y="4700"/>
                  <a:pt x="4990" y="3611"/>
                  <a:pt x="5263" y="3911"/>
                </a:cubicBezTo>
                <a:cubicBezTo>
                  <a:pt x="5920" y="4724"/>
                  <a:pt x="4863" y="4189"/>
                  <a:pt x="4669" y="4563"/>
                </a:cubicBezTo>
                <a:cubicBezTo>
                  <a:pt x="3114" y="4467"/>
                  <a:pt x="1537" y="4966"/>
                  <a:pt x="0" y="4499"/>
                </a:cubicBezTo>
                <a:cubicBezTo>
                  <a:pt x="-13" y="4985"/>
                  <a:pt x="641" y="4686"/>
                  <a:pt x="641" y="5150"/>
                </a:cubicBezTo>
                <a:cubicBezTo>
                  <a:pt x="1180" y="5632"/>
                  <a:pt x="1657" y="5063"/>
                  <a:pt x="2151" y="5345"/>
                </a:cubicBezTo>
                <a:cubicBezTo>
                  <a:pt x="3356" y="6227"/>
                  <a:pt x="4770" y="5828"/>
                  <a:pt x="6087" y="5802"/>
                </a:cubicBezTo>
                <a:cubicBezTo>
                  <a:pt x="6106" y="7805"/>
                  <a:pt x="6121" y="9805"/>
                  <a:pt x="6269" y="11799"/>
                </a:cubicBezTo>
                <a:cubicBezTo>
                  <a:pt x="5886" y="12109"/>
                  <a:pt x="5548" y="12444"/>
                  <a:pt x="5079" y="12386"/>
                </a:cubicBezTo>
                <a:cubicBezTo>
                  <a:pt x="4627" y="12424"/>
                  <a:pt x="4557" y="13049"/>
                  <a:pt x="5126" y="12842"/>
                </a:cubicBezTo>
                <a:cubicBezTo>
                  <a:pt x="5349" y="13209"/>
                  <a:pt x="5945" y="12777"/>
                  <a:pt x="6178" y="12581"/>
                </a:cubicBezTo>
                <a:cubicBezTo>
                  <a:pt x="6767" y="12666"/>
                  <a:pt x="6601" y="11479"/>
                  <a:pt x="6774" y="11017"/>
                </a:cubicBezTo>
                <a:cubicBezTo>
                  <a:pt x="7237" y="9758"/>
                  <a:pt x="6986" y="8334"/>
                  <a:pt x="7047" y="6976"/>
                </a:cubicBezTo>
                <a:cubicBezTo>
                  <a:pt x="6920" y="5832"/>
                  <a:pt x="7458" y="6980"/>
                  <a:pt x="7734" y="6584"/>
                </a:cubicBezTo>
                <a:cubicBezTo>
                  <a:pt x="8275" y="7090"/>
                  <a:pt x="8918" y="7256"/>
                  <a:pt x="9290" y="8084"/>
                </a:cubicBezTo>
                <a:cubicBezTo>
                  <a:pt x="9790" y="7972"/>
                  <a:pt x="9602" y="8857"/>
                  <a:pt x="9885" y="9061"/>
                </a:cubicBezTo>
                <a:cubicBezTo>
                  <a:pt x="9751" y="10577"/>
                  <a:pt x="9757" y="12171"/>
                  <a:pt x="10297" y="13494"/>
                </a:cubicBezTo>
                <a:cubicBezTo>
                  <a:pt x="10650" y="15548"/>
                  <a:pt x="10293" y="17808"/>
                  <a:pt x="10663" y="19882"/>
                </a:cubicBezTo>
                <a:cubicBezTo>
                  <a:pt x="11096" y="20103"/>
                  <a:pt x="10431" y="20540"/>
                  <a:pt x="10342" y="20600"/>
                </a:cubicBezTo>
                <a:cubicBezTo>
                  <a:pt x="10062" y="21010"/>
                  <a:pt x="9220" y="20750"/>
                  <a:pt x="9290" y="21446"/>
                </a:cubicBezTo>
                <a:cubicBezTo>
                  <a:pt x="10045" y="21598"/>
                  <a:pt x="10852" y="21465"/>
                  <a:pt x="11625" y="21512"/>
                </a:cubicBezTo>
                <a:cubicBezTo>
                  <a:pt x="12171" y="21600"/>
                  <a:pt x="11545" y="20528"/>
                  <a:pt x="11990" y="20534"/>
                </a:cubicBezTo>
                <a:cubicBezTo>
                  <a:pt x="12311" y="18966"/>
                  <a:pt x="12036" y="17165"/>
                  <a:pt x="12128" y="15515"/>
                </a:cubicBezTo>
                <a:cubicBezTo>
                  <a:pt x="11739" y="14654"/>
                  <a:pt x="11772" y="13358"/>
                  <a:pt x="11898" y="12386"/>
                </a:cubicBezTo>
                <a:cubicBezTo>
                  <a:pt x="12042" y="11857"/>
                  <a:pt x="11682" y="10514"/>
                  <a:pt x="12128" y="10365"/>
                </a:cubicBezTo>
                <a:cubicBezTo>
                  <a:pt x="12853" y="11130"/>
                  <a:pt x="13747" y="10929"/>
                  <a:pt x="14553" y="11213"/>
                </a:cubicBezTo>
                <a:cubicBezTo>
                  <a:pt x="15750" y="11299"/>
                  <a:pt x="16832" y="12104"/>
                  <a:pt x="17894" y="12646"/>
                </a:cubicBezTo>
                <a:cubicBezTo>
                  <a:pt x="18200" y="12520"/>
                  <a:pt x="18853" y="13778"/>
                  <a:pt x="18900" y="12776"/>
                </a:cubicBezTo>
                <a:cubicBezTo>
                  <a:pt x="19385" y="12892"/>
                  <a:pt x="19862" y="13263"/>
                  <a:pt x="20365" y="13364"/>
                </a:cubicBezTo>
                <a:cubicBezTo>
                  <a:pt x="20418" y="13652"/>
                  <a:pt x="21587" y="13820"/>
                  <a:pt x="21005" y="13168"/>
                </a:cubicBezTo>
                <a:cubicBezTo>
                  <a:pt x="20561" y="12972"/>
                  <a:pt x="20193" y="12361"/>
                  <a:pt x="19862" y="11865"/>
                </a:cubicBezTo>
                <a:cubicBezTo>
                  <a:pt x="19782" y="11391"/>
                  <a:pt x="19650" y="10570"/>
                  <a:pt x="19221" y="11213"/>
                </a:cubicBezTo>
                <a:cubicBezTo>
                  <a:pt x="18624" y="10658"/>
                  <a:pt x="18001" y="10107"/>
                  <a:pt x="17298" y="9909"/>
                </a:cubicBezTo>
                <a:cubicBezTo>
                  <a:pt x="16587" y="9217"/>
                  <a:pt x="15733" y="9510"/>
                  <a:pt x="14918" y="9257"/>
                </a:cubicBezTo>
                <a:cubicBezTo>
                  <a:pt x="14396" y="8741"/>
                  <a:pt x="13807" y="8613"/>
                  <a:pt x="13271" y="8148"/>
                </a:cubicBezTo>
                <a:cubicBezTo>
                  <a:pt x="12475" y="8044"/>
                  <a:pt x="12299" y="6960"/>
                  <a:pt x="11761" y="6324"/>
                </a:cubicBezTo>
                <a:cubicBezTo>
                  <a:pt x="11261" y="6041"/>
                  <a:pt x="10846" y="5488"/>
                  <a:pt x="10388" y="5345"/>
                </a:cubicBezTo>
                <a:cubicBezTo>
                  <a:pt x="10084" y="4691"/>
                  <a:pt x="9609" y="4400"/>
                  <a:pt x="9245" y="3847"/>
                </a:cubicBezTo>
                <a:cubicBezTo>
                  <a:pt x="8510" y="3211"/>
                  <a:pt x="7746" y="2223"/>
                  <a:pt x="6774" y="2411"/>
                </a:cubicBezTo>
                <a:cubicBezTo>
                  <a:pt x="6460" y="2652"/>
                  <a:pt x="5898" y="3051"/>
                  <a:pt x="5766" y="2281"/>
                </a:cubicBezTo>
                <a:cubicBezTo>
                  <a:pt x="6187" y="1281"/>
                  <a:pt x="5548" y="42"/>
                  <a:pt x="4806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89" y="556866"/>
            <a:ext cx="7505716" cy="677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491" y="556866"/>
            <a:ext cx="3468204" cy="28530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17150AF4-607B-46A1-82A1-70D12322BC68-L0-001.jpeg" descr="17150AF4-607B-46A1-82A1-70D12322BC68-L0-001.jpeg"/>
          <p:cNvPicPr>
            <a:picLocks noChangeAspect="1"/>
          </p:cNvPicPr>
          <p:nvPr/>
        </p:nvPicPr>
        <p:blipFill>
          <a:blip r:embed="rId2">
            <a:extLst/>
          </a:blip>
          <a:srcRect l="28617" t="9126" r="29270" b="4292"/>
          <a:stretch>
            <a:fillRect/>
          </a:stretch>
        </p:blipFill>
        <p:spPr>
          <a:xfrm>
            <a:off x="2835014" y="2871263"/>
            <a:ext cx="4941702" cy="6685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3" h="21237" extrusionOk="0">
                <a:moveTo>
                  <a:pt x="4" y="0"/>
                </a:moveTo>
                <a:cubicBezTo>
                  <a:pt x="-54" y="493"/>
                  <a:pt x="508" y="748"/>
                  <a:pt x="938" y="1022"/>
                </a:cubicBezTo>
                <a:cubicBezTo>
                  <a:pt x="1224" y="1580"/>
                  <a:pt x="163" y="685"/>
                  <a:pt x="604" y="1411"/>
                </a:cubicBezTo>
                <a:cubicBezTo>
                  <a:pt x="1174" y="1567"/>
                  <a:pt x="1396" y="2006"/>
                  <a:pt x="2136" y="1947"/>
                </a:cubicBezTo>
                <a:cubicBezTo>
                  <a:pt x="2640" y="2328"/>
                  <a:pt x="3327" y="2592"/>
                  <a:pt x="3867" y="2969"/>
                </a:cubicBezTo>
                <a:cubicBezTo>
                  <a:pt x="4893" y="3424"/>
                  <a:pt x="6037" y="3706"/>
                  <a:pt x="7063" y="4088"/>
                </a:cubicBezTo>
                <a:cubicBezTo>
                  <a:pt x="7758" y="4456"/>
                  <a:pt x="8749" y="4640"/>
                  <a:pt x="9262" y="5110"/>
                </a:cubicBezTo>
                <a:cubicBezTo>
                  <a:pt x="9463" y="5754"/>
                  <a:pt x="9406" y="6386"/>
                  <a:pt x="9594" y="7056"/>
                </a:cubicBezTo>
                <a:cubicBezTo>
                  <a:pt x="10281" y="8105"/>
                  <a:pt x="9778" y="9280"/>
                  <a:pt x="9794" y="10366"/>
                </a:cubicBezTo>
                <a:cubicBezTo>
                  <a:pt x="10309" y="10872"/>
                  <a:pt x="9625" y="11382"/>
                  <a:pt x="9329" y="11777"/>
                </a:cubicBezTo>
                <a:cubicBezTo>
                  <a:pt x="8546" y="11990"/>
                  <a:pt x="8747" y="12745"/>
                  <a:pt x="7997" y="12945"/>
                </a:cubicBezTo>
                <a:cubicBezTo>
                  <a:pt x="8145" y="13444"/>
                  <a:pt x="7338" y="13513"/>
                  <a:pt x="7397" y="13919"/>
                </a:cubicBezTo>
                <a:cubicBezTo>
                  <a:pt x="6670" y="14347"/>
                  <a:pt x="6911" y="15111"/>
                  <a:pt x="6198" y="15573"/>
                </a:cubicBezTo>
                <a:cubicBezTo>
                  <a:pt x="6077" y="16443"/>
                  <a:pt x="5548" y="17340"/>
                  <a:pt x="5399" y="18250"/>
                </a:cubicBezTo>
                <a:cubicBezTo>
                  <a:pt x="5944" y="18717"/>
                  <a:pt x="4974" y="19061"/>
                  <a:pt x="4799" y="19419"/>
                </a:cubicBezTo>
                <a:cubicBezTo>
                  <a:pt x="4213" y="19649"/>
                  <a:pt x="4500" y="20327"/>
                  <a:pt x="5134" y="20343"/>
                </a:cubicBezTo>
                <a:cubicBezTo>
                  <a:pt x="5693" y="20859"/>
                  <a:pt x="6130" y="19680"/>
                  <a:pt x="6198" y="19419"/>
                </a:cubicBezTo>
                <a:cubicBezTo>
                  <a:pt x="6815" y="19221"/>
                  <a:pt x="6693" y="18730"/>
                  <a:pt x="6998" y="18396"/>
                </a:cubicBezTo>
                <a:cubicBezTo>
                  <a:pt x="7679" y="18032"/>
                  <a:pt x="7643" y="17408"/>
                  <a:pt x="8330" y="17033"/>
                </a:cubicBezTo>
                <a:cubicBezTo>
                  <a:pt x="8279" y="16326"/>
                  <a:pt x="8570" y="15787"/>
                  <a:pt x="9129" y="15233"/>
                </a:cubicBezTo>
                <a:cubicBezTo>
                  <a:pt x="9668" y="14642"/>
                  <a:pt x="10218" y="14025"/>
                  <a:pt x="10993" y="13530"/>
                </a:cubicBezTo>
                <a:cubicBezTo>
                  <a:pt x="11238" y="13048"/>
                  <a:pt x="12049" y="12966"/>
                  <a:pt x="12325" y="12557"/>
                </a:cubicBezTo>
                <a:cubicBezTo>
                  <a:pt x="12868" y="12990"/>
                  <a:pt x="13625" y="13029"/>
                  <a:pt x="14257" y="13334"/>
                </a:cubicBezTo>
                <a:cubicBezTo>
                  <a:pt x="15153" y="14202"/>
                  <a:pt x="17096" y="14394"/>
                  <a:pt x="17253" y="15623"/>
                </a:cubicBezTo>
                <a:cubicBezTo>
                  <a:pt x="16578" y="16302"/>
                  <a:pt x="16837" y="17198"/>
                  <a:pt x="17053" y="17959"/>
                </a:cubicBezTo>
                <a:cubicBezTo>
                  <a:pt x="17673" y="18223"/>
                  <a:pt x="16796" y="19118"/>
                  <a:pt x="17585" y="19369"/>
                </a:cubicBezTo>
                <a:cubicBezTo>
                  <a:pt x="17360" y="19986"/>
                  <a:pt x="18286" y="19921"/>
                  <a:pt x="17720" y="20489"/>
                </a:cubicBezTo>
                <a:cubicBezTo>
                  <a:pt x="17300" y="21600"/>
                  <a:pt x="19362" y="20763"/>
                  <a:pt x="19849" y="21170"/>
                </a:cubicBezTo>
                <a:cubicBezTo>
                  <a:pt x="20271" y="21080"/>
                  <a:pt x="21546" y="21504"/>
                  <a:pt x="21448" y="20926"/>
                </a:cubicBezTo>
                <a:cubicBezTo>
                  <a:pt x="20652" y="20654"/>
                  <a:pt x="19660" y="20443"/>
                  <a:pt x="19184" y="19905"/>
                </a:cubicBezTo>
                <a:cubicBezTo>
                  <a:pt x="20038" y="19912"/>
                  <a:pt x="19131" y="18886"/>
                  <a:pt x="19584" y="18689"/>
                </a:cubicBezTo>
                <a:cubicBezTo>
                  <a:pt x="19100" y="18407"/>
                  <a:pt x="19971" y="18058"/>
                  <a:pt x="19517" y="17812"/>
                </a:cubicBezTo>
                <a:cubicBezTo>
                  <a:pt x="19290" y="16418"/>
                  <a:pt x="20153" y="14666"/>
                  <a:pt x="18652" y="13578"/>
                </a:cubicBezTo>
                <a:cubicBezTo>
                  <a:pt x="18645" y="13090"/>
                  <a:pt x="17865" y="12935"/>
                  <a:pt x="17785" y="12458"/>
                </a:cubicBezTo>
                <a:cubicBezTo>
                  <a:pt x="17244" y="12294"/>
                  <a:pt x="17191" y="11784"/>
                  <a:pt x="16588" y="11680"/>
                </a:cubicBezTo>
                <a:cubicBezTo>
                  <a:pt x="16387" y="11049"/>
                  <a:pt x="14111" y="11303"/>
                  <a:pt x="15056" y="10366"/>
                </a:cubicBezTo>
                <a:cubicBezTo>
                  <a:pt x="15202" y="9557"/>
                  <a:pt x="14612" y="8822"/>
                  <a:pt x="14856" y="7982"/>
                </a:cubicBezTo>
                <a:cubicBezTo>
                  <a:pt x="14759" y="7293"/>
                  <a:pt x="15594" y="6859"/>
                  <a:pt x="15588" y="6181"/>
                </a:cubicBezTo>
                <a:cubicBezTo>
                  <a:pt x="15750" y="6033"/>
                  <a:pt x="15978" y="6475"/>
                  <a:pt x="16054" y="6570"/>
                </a:cubicBezTo>
                <a:cubicBezTo>
                  <a:pt x="16755" y="7037"/>
                  <a:pt x="17593" y="7402"/>
                  <a:pt x="18119" y="7982"/>
                </a:cubicBezTo>
                <a:cubicBezTo>
                  <a:pt x="18438" y="8515"/>
                  <a:pt x="19486" y="8526"/>
                  <a:pt x="20116" y="8614"/>
                </a:cubicBezTo>
                <a:cubicBezTo>
                  <a:pt x="20219" y="8259"/>
                  <a:pt x="21225" y="7445"/>
                  <a:pt x="20183" y="7299"/>
                </a:cubicBezTo>
                <a:cubicBezTo>
                  <a:pt x="20249" y="7692"/>
                  <a:pt x="19254" y="7543"/>
                  <a:pt x="19384" y="7154"/>
                </a:cubicBezTo>
                <a:cubicBezTo>
                  <a:pt x="18747" y="6970"/>
                  <a:pt x="18200" y="6506"/>
                  <a:pt x="17852" y="6083"/>
                </a:cubicBezTo>
                <a:cubicBezTo>
                  <a:pt x="17141" y="6021"/>
                  <a:pt x="17308" y="5460"/>
                  <a:pt x="16920" y="5208"/>
                </a:cubicBezTo>
                <a:cubicBezTo>
                  <a:pt x="16353" y="4359"/>
                  <a:pt x="14674" y="4611"/>
                  <a:pt x="13790" y="3990"/>
                </a:cubicBezTo>
                <a:cubicBezTo>
                  <a:pt x="13613" y="3438"/>
                  <a:pt x="14329" y="3157"/>
                  <a:pt x="14257" y="2579"/>
                </a:cubicBezTo>
                <a:cubicBezTo>
                  <a:pt x="14837" y="2065"/>
                  <a:pt x="14346" y="1015"/>
                  <a:pt x="13457" y="827"/>
                </a:cubicBezTo>
                <a:cubicBezTo>
                  <a:pt x="12055" y="529"/>
                  <a:pt x="10857" y="1415"/>
                  <a:pt x="11193" y="2433"/>
                </a:cubicBezTo>
                <a:cubicBezTo>
                  <a:pt x="11190" y="3002"/>
                  <a:pt x="11971" y="3303"/>
                  <a:pt x="11793" y="3893"/>
                </a:cubicBezTo>
                <a:cubicBezTo>
                  <a:pt x="10984" y="4228"/>
                  <a:pt x="10164" y="3902"/>
                  <a:pt x="9529" y="3602"/>
                </a:cubicBezTo>
                <a:cubicBezTo>
                  <a:pt x="8809" y="3691"/>
                  <a:pt x="8445" y="3244"/>
                  <a:pt x="7863" y="3066"/>
                </a:cubicBezTo>
                <a:cubicBezTo>
                  <a:pt x="6951" y="2999"/>
                  <a:pt x="6318" y="2485"/>
                  <a:pt x="5466" y="2336"/>
                </a:cubicBezTo>
                <a:cubicBezTo>
                  <a:pt x="4372" y="1790"/>
                  <a:pt x="2867" y="1804"/>
                  <a:pt x="1870" y="1217"/>
                </a:cubicBezTo>
                <a:cubicBezTo>
                  <a:pt x="1489" y="632"/>
                  <a:pt x="545" y="439"/>
                  <a:pt x="4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0" name="7CD5B80C-BFCC-4246-B97C-8BD1719DBB5E-L0-001.png" descr="7CD5B80C-BFCC-4246-B97C-8BD1719DBB5E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271998">
            <a:off x="6232637" y="1988941"/>
            <a:ext cx="4494194" cy="3102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89" y="556866"/>
            <a:ext cx="7505716" cy="677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0" y="6480926"/>
            <a:ext cx="3468204" cy="285302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53FB68C1-829B-44CA-854B-E7EAEC4E6EBA-L0-001.jpeg" descr="53FB68C1-829B-44CA-854B-E7EAEC4E6EB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2180" y="2542349"/>
            <a:ext cx="11000440" cy="7238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7CD5B80C-BFCC-4246-B97C-8BD1719DBB5E-L0-001.png" descr="7CD5B80C-BFCC-4246-B97C-8BD1719DBB5E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88485" y="230549"/>
            <a:ext cx="5427829" cy="3747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89" y="556866"/>
            <a:ext cx="7505716" cy="677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314" y="6900579"/>
            <a:ext cx="3468204" cy="28530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7CD5B80C-BFCC-4246-B97C-8BD1719DBB5E-L0-001.png" descr="7CD5B80C-BFCC-4246-B97C-8BD1719DBB5E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811876">
            <a:off x="5752720" y="3068485"/>
            <a:ext cx="6438901" cy="444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04D72CD9-EB73-4A5F-A447-56DF203D4976-L0-001.jpeg" descr="04D72CD9-EB73-4A5F-A447-56DF203D4976-L0-001.jpeg"/>
          <p:cNvPicPr>
            <a:picLocks noChangeAspect="1"/>
          </p:cNvPicPr>
          <p:nvPr/>
        </p:nvPicPr>
        <p:blipFill>
          <a:blip r:embed="rId3">
            <a:extLst/>
          </a:blip>
          <a:srcRect l="14146" t="25198" r="11111" b="18320"/>
          <a:stretch>
            <a:fillRect/>
          </a:stretch>
        </p:blipFill>
        <p:spPr>
          <a:xfrm>
            <a:off x="309110" y="5282752"/>
            <a:ext cx="7367192" cy="3663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5" h="21045" extrusionOk="0">
                <a:moveTo>
                  <a:pt x="16781" y="0"/>
                </a:moveTo>
                <a:cubicBezTo>
                  <a:pt x="16799" y="419"/>
                  <a:pt x="16396" y="-193"/>
                  <a:pt x="16443" y="297"/>
                </a:cubicBezTo>
                <a:cubicBezTo>
                  <a:pt x="15905" y="89"/>
                  <a:pt x="16216" y="1464"/>
                  <a:pt x="16104" y="1995"/>
                </a:cubicBezTo>
                <a:cubicBezTo>
                  <a:pt x="16221" y="2840"/>
                  <a:pt x="16376" y="3507"/>
                  <a:pt x="16292" y="4437"/>
                </a:cubicBezTo>
                <a:cubicBezTo>
                  <a:pt x="15698" y="7163"/>
                  <a:pt x="15704" y="10214"/>
                  <a:pt x="15653" y="13160"/>
                </a:cubicBezTo>
                <a:cubicBezTo>
                  <a:pt x="15370" y="13473"/>
                  <a:pt x="14686" y="12606"/>
                  <a:pt x="14448" y="13381"/>
                </a:cubicBezTo>
                <a:cubicBezTo>
                  <a:pt x="13839" y="13458"/>
                  <a:pt x="13129" y="13282"/>
                  <a:pt x="12603" y="13972"/>
                </a:cubicBezTo>
                <a:cubicBezTo>
                  <a:pt x="12048" y="14077"/>
                  <a:pt x="11416" y="13820"/>
                  <a:pt x="10985" y="14343"/>
                </a:cubicBezTo>
                <a:cubicBezTo>
                  <a:pt x="10946" y="13460"/>
                  <a:pt x="11257" y="12575"/>
                  <a:pt x="11173" y="11607"/>
                </a:cubicBezTo>
                <a:cubicBezTo>
                  <a:pt x="10915" y="11281"/>
                  <a:pt x="11244" y="10136"/>
                  <a:pt x="10985" y="9758"/>
                </a:cubicBezTo>
                <a:cubicBezTo>
                  <a:pt x="10944" y="8028"/>
                  <a:pt x="10549" y="6470"/>
                  <a:pt x="10194" y="4952"/>
                </a:cubicBezTo>
                <a:cubicBezTo>
                  <a:pt x="9680" y="3894"/>
                  <a:pt x="9014" y="3179"/>
                  <a:pt x="8237" y="3475"/>
                </a:cubicBezTo>
                <a:cubicBezTo>
                  <a:pt x="7735" y="4168"/>
                  <a:pt x="7157" y="4318"/>
                  <a:pt x="6542" y="4213"/>
                </a:cubicBezTo>
                <a:cubicBezTo>
                  <a:pt x="6184" y="4463"/>
                  <a:pt x="5768" y="3597"/>
                  <a:pt x="5488" y="4141"/>
                </a:cubicBezTo>
                <a:cubicBezTo>
                  <a:pt x="5002" y="4048"/>
                  <a:pt x="4391" y="4651"/>
                  <a:pt x="4057" y="3844"/>
                </a:cubicBezTo>
                <a:cubicBezTo>
                  <a:pt x="4245" y="4482"/>
                  <a:pt x="3402" y="3950"/>
                  <a:pt x="3305" y="4141"/>
                </a:cubicBezTo>
                <a:cubicBezTo>
                  <a:pt x="2885" y="4383"/>
                  <a:pt x="3655" y="5252"/>
                  <a:pt x="3719" y="4510"/>
                </a:cubicBezTo>
                <a:cubicBezTo>
                  <a:pt x="3971" y="4135"/>
                  <a:pt x="3740" y="5062"/>
                  <a:pt x="3982" y="5027"/>
                </a:cubicBezTo>
                <a:cubicBezTo>
                  <a:pt x="4254" y="5083"/>
                  <a:pt x="4851" y="3595"/>
                  <a:pt x="4810" y="5100"/>
                </a:cubicBezTo>
                <a:cubicBezTo>
                  <a:pt x="4886" y="4714"/>
                  <a:pt x="5628" y="3638"/>
                  <a:pt x="5564" y="4806"/>
                </a:cubicBezTo>
                <a:cubicBezTo>
                  <a:pt x="5925" y="4233"/>
                  <a:pt x="6364" y="5295"/>
                  <a:pt x="6730" y="4731"/>
                </a:cubicBezTo>
                <a:cubicBezTo>
                  <a:pt x="7433" y="5180"/>
                  <a:pt x="7862" y="3554"/>
                  <a:pt x="8575" y="4141"/>
                </a:cubicBezTo>
                <a:cubicBezTo>
                  <a:pt x="8770" y="4723"/>
                  <a:pt x="9244" y="4641"/>
                  <a:pt x="9366" y="5397"/>
                </a:cubicBezTo>
                <a:cubicBezTo>
                  <a:pt x="9701" y="5652"/>
                  <a:pt x="9595" y="6272"/>
                  <a:pt x="9817" y="6653"/>
                </a:cubicBezTo>
                <a:cubicBezTo>
                  <a:pt x="9737" y="7897"/>
                  <a:pt x="10437" y="9284"/>
                  <a:pt x="9892" y="10276"/>
                </a:cubicBezTo>
                <a:cubicBezTo>
                  <a:pt x="10357" y="10395"/>
                  <a:pt x="9837" y="11730"/>
                  <a:pt x="10194" y="12125"/>
                </a:cubicBezTo>
                <a:cubicBezTo>
                  <a:pt x="10088" y="12961"/>
                  <a:pt x="10612" y="14781"/>
                  <a:pt x="9931" y="14934"/>
                </a:cubicBezTo>
                <a:cubicBezTo>
                  <a:pt x="10226" y="15340"/>
                  <a:pt x="9951" y="16647"/>
                  <a:pt x="9666" y="16856"/>
                </a:cubicBezTo>
                <a:cubicBezTo>
                  <a:pt x="9861" y="17179"/>
                  <a:pt x="9147" y="17703"/>
                  <a:pt x="9478" y="17743"/>
                </a:cubicBezTo>
                <a:cubicBezTo>
                  <a:pt x="9698" y="17143"/>
                  <a:pt x="9916" y="16958"/>
                  <a:pt x="10157" y="16486"/>
                </a:cubicBezTo>
                <a:cubicBezTo>
                  <a:pt x="10142" y="17640"/>
                  <a:pt x="10151" y="18861"/>
                  <a:pt x="9855" y="19886"/>
                </a:cubicBezTo>
                <a:cubicBezTo>
                  <a:pt x="9272" y="21258"/>
                  <a:pt x="9591" y="19441"/>
                  <a:pt x="9629" y="18999"/>
                </a:cubicBezTo>
                <a:cubicBezTo>
                  <a:pt x="9524" y="19192"/>
                  <a:pt x="9472" y="19537"/>
                  <a:pt x="9328" y="19592"/>
                </a:cubicBezTo>
                <a:cubicBezTo>
                  <a:pt x="9081" y="20452"/>
                  <a:pt x="8495" y="20365"/>
                  <a:pt x="8161" y="19886"/>
                </a:cubicBezTo>
                <a:cubicBezTo>
                  <a:pt x="8286" y="20220"/>
                  <a:pt x="8536" y="20382"/>
                  <a:pt x="8688" y="20700"/>
                </a:cubicBezTo>
                <a:cubicBezTo>
                  <a:pt x="9319" y="21140"/>
                  <a:pt x="10118" y="21002"/>
                  <a:pt x="10721" y="20403"/>
                </a:cubicBezTo>
                <a:cubicBezTo>
                  <a:pt x="10766" y="19773"/>
                  <a:pt x="11307" y="20277"/>
                  <a:pt x="11511" y="20109"/>
                </a:cubicBezTo>
                <a:cubicBezTo>
                  <a:pt x="11482" y="20640"/>
                  <a:pt x="11904" y="20148"/>
                  <a:pt x="11963" y="20479"/>
                </a:cubicBezTo>
                <a:cubicBezTo>
                  <a:pt x="13441" y="20293"/>
                  <a:pt x="14898" y="21407"/>
                  <a:pt x="16367" y="20921"/>
                </a:cubicBezTo>
                <a:cubicBezTo>
                  <a:pt x="17018" y="20750"/>
                  <a:pt x="17314" y="19893"/>
                  <a:pt x="17761" y="19074"/>
                </a:cubicBezTo>
                <a:cubicBezTo>
                  <a:pt x="17939" y="18149"/>
                  <a:pt x="18714" y="18547"/>
                  <a:pt x="19078" y="18778"/>
                </a:cubicBezTo>
                <a:cubicBezTo>
                  <a:pt x="19564" y="19764"/>
                  <a:pt x="20509" y="20148"/>
                  <a:pt x="21036" y="19074"/>
                </a:cubicBezTo>
                <a:cubicBezTo>
                  <a:pt x="21600" y="18523"/>
                  <a:pt x="21488" y="16936"/>
                  <a:pt x="21525" y="15821"/>
                </a:cubicBezTo>
                <a:cubicBezTo>
                  <a:pt x="21342" y="14564"/>
                  <a:pt x="20746" y="13835"/>
                  <a:pt x="20057" y="13972"/>
                </a:cubicBezTo>
                <a:cubicBezTo>
                  <a:pt x="19824" y="13971"/>
                  <a:pt x="19838" y="13231"/>
                  <a:pt x="19568" y="13381"/>
                </a:cubicBezTo>
                <a:cubicBezTo>
                  <a:pt x="19373" y="13902"/>
                  <a:pt x="18847" y="13575"/>
                  <a:pt x="18551" y="13826"/>
                </a:cubicBezTo>
                <a:cubicBezTo>
                  <a:pt x="18392" y="14193"/>
                  <a:pt x="18548" y="14752"/>
                  <a:pt x="18363" y="15082"/>
                </a:cubicBezTo>
                <a:cubicBezTo>
                  <a:pt x="17932" y="15025"/>
                  <a:pt x="17331" y="15761"/>
                  <a:pt x="17384" y="14343"/>
                </a:cubicBezTo>
                <a:cubicBezTo>
                  <a:pt x="16933" y="13261"/>
                  <a:pt x="17220" y="11892"/>
                  <a:pt x="17046" y="10645"/>
                </a:cubicBezTo>
                <a:cubicBezTo>
                  <a:pt x="17268" y="8284"/>
                  <a:pt x="17110" y="5862"/>
                  <a:pt x="17158" y="3475"/>
                </a:cubicBezTo>
                <a:cubicBezTo>
                  <a:pt x="17479" y="2731"/>
                  <a:pt x="17647" y="1833"/>
                  <a:pt x="17460" y="814"/>
                </a:cubicBezTo>
                <a:cubicBezTo>
                  <a:pt x="17439" y="-162"/>
                  <a:pt x="17021" y="374"/>
                  <a:pt x="16781" y="0"/>
                </a:cubicBezTo>
                <a:close/>
                <a:moveTo>
                  <a:pt x="133" y="4398"/>
                </a:moveTo>
                <a:cubicBezTo>
                  <a:pt x="34" y="4409"/>
                  <a:pt x="0" y="4555"/>
                  <a:pt x="0" y="4733"/>
                </a:cubicBezTo>
                <a:cubicBezTo>
                  <a:pt x="0" y="4972"/>
                  <a:pt x="60" y="5270"/>
                  <a:pt x="104" y="5397"/>
                </a:cubicBezTo>
                <a:cubicBezTo>
                  <a:pt x="366" y="5477"/>
                  <a:pt x="423" y="6441"/>
                  <a:pt x="820" y="6211"/>
                </a:cubicBezTo>
                <a:cubicBezTo>
                  <a:pt x="1124" y="7096"/>
                  <a:pt x="1789" y="6964"/>
                  <a:pt x="2251" y="7319"/>
                </a:cubicBezTo>
                <a:cubicBezTo>
                  <a:pt x="2488" y="7710"/>
                  <a:pt x="2864" y="8607"/>
                  <a:pt x="3191" y="7763"/>
                </a:cubicBezTo>
                <a:cubicBezTo>
                  <a:pt x="3269" y="6879"/>
                  <a:pt x="3726" y="7565"/>
                  <a:pt x="3982" y="7467"/>
                </a:cubicBezTo>
                <a:cubicBezTo>
                  <a:pt x="4267" y="8319"/>
                  <a:pt x="4792" y="7867"/>
                  <a:pt x="5225" y="7912"/>
                </a:cubicBezTo>
                <a:cubicBezTo>
                  <a:pt x="5095" y="7136"/>
                  <a:pt x="4837" y="7469"/>
                  <a:pt x="4547" y="7394"/>
                </a:cubicBezTo>
                <a:cubicBezTo>
                  <a:pt x="4129" y="7770"/>
                  <a:pt x="3900" y="6913"/>
                  <a:pt x="3606" y="6653"/>
                </a:cubicBezTo>
                <a:cubicBezTo>
                  <a:pt x="2942" y="7022"/>
                  <a:pt x="3161" y="5242"/>
                  <a:pt x="3079" y="4583"/>
                </a:cubicBezTo>
                <a:lnTo>
                  <a:pt x="2137" y="4510"/>
                </a:lnTo>
                <a:cubicBezTo>
                  <a:pt x="1526" y="4848"/>
                  <a:pt x="883" y="4341"/>
                  <a:pt x="255" y="4437"/>
                </a:cubicBezTo>
                <a:cubicBezTo>
                  <a:pt x="206" y="4407"/>
                  <a:pt x="167" y="4395"/>
                  <a:pt x="133" y="4398"/>
                </a:cubicBezTo>
                <a:close/>
                <a:moveTo>
                  <a:pt x="8387" y="6728"/>
                </a:moveTo>
                <a:cubicBezTo>
                  <a:pt x="8235" y="7110"/>
                  <a:pt x="7972" y="7320"/>
                  <a:pt x="7823" y="7763"/>
                </a:cubicBezTo>
                <a:cubicBezTo>
                  <a:pt x="7198" y="7621"/>
                  <a:pt x="6651" y="8570"/>
                  <a:pt x="6015" y="7985"/>
                </a:cubicBezTo>
                <a:cubicBezTo>
                  <a:pt x="5832" y="7947"/>
                  <a:pt x="5111" y="7986"/>
                  <a:pt x="5639" y="8575"/>
                </a:cubicBezTo>
                <a:cubicBezTo>
                  <a:pt x="6201" y="8255"/>
                  <a:pt x="6795" y="8536"/>
                  <a:pt x="7370" y="8502"/>
                </a:cubicBezTo>
                <a:cubicBezTo>
                  <a:pt x="7758" y="8349"/>
                  <a:pt x="7893" y="7984"/>
                  <a:pt x="8123" y="7394"/>
                </a:cubicBezTo>
                <a:cubicBezTo>
                  <a:pt x="8198" y="7510"/>
                  <a:pt x="8616" y="6639"/>
                  <a:pt x="8387" y="672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89" y="556866"/>
            <a:ext cx="7505716" cy="677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0" y="6480926"/>
            <a:ext cx="3468204" cy="28530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7CD5B80C-BFCC-4246-B97C-8BD1719DBB5E-L0-001.png" descr="7CD5B80C-BFCC-4246-B97C-8BD1719DBB5E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8056997">
            <a:off x="2408618" y="2233175"/>
            <a:ext cx="4708887" cy="3250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A7E91E62-20F6-427C-B7E4-B63924F97AA8-L0-001.jpeg" descr="A7E91E62-20F6-427C-B7E4-B63924F97AA8-L0-001.jpeg"/>
          <p:cNvPicPr>
            <a:picLocks noChangeAspect="1"/>
          </p:cNvPicPr>
          <p:nvPr/>
        </p:nvPicPr>
        <p:blipFill>
          <a:blip r:embed="rId3">
            <a:extLst/>
          </a:blip>
          <a:srcRect l="31223" t="1785" r="27115" b="13199"/>
          <a:stretch>
            <a:fillRect/>
          </a:stretch>
        </p:blipFill>
        <p:spPr>
          <a:xfrm>
            <a:off x="4620646" y="4444356"/>
            <a:ext cx="3763509" cy="5053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4" h="21207" extrusionOk="0">
                <a:moveTo>
                  <a:pt x="15000" y="0"/>
                </a:moveTo>
                <a:cubicBezTo>
                  <a:pt x="15172" y="573"/>
                  <a:pt x="14001" y="-327"/>
                  <a:pt x="14060" y="199"/>
                </a:cubicBezTo>
                <a:cubicBezTo>
                  <a:pt x="13515" y="301"/>
                  <a:pt x="12397" y="146"/>
                  <a:pt x="12713" y="842"/>
                </a:cubicBezTo>
                <a:cubicBezTo>
                  <a:pt x="13161" y="801"/>
                  <a:pt x="13363" y="1649"/>
                  <a:pt x="13050" y="1783"/>
                </a:cubicBezTo>
                <a:cubicBezTo>
                  <a:pt x="13204" y="2394"/>
                  <a:pt x="12755" y="2678"/>
                  <a:pt x="12512" y="3168"/>
                </a:cubicBezTo>
                <a:cubicBezTo>
                  <a:pt x="13302" y="3257"/>
                  <a:pt x="12873" y="4088"/>
                  <a:pt x="13050" y="4456"/>
                </a:cubicBezTo>
                <a:cubicBezTo>
                  <a:pt x="13416" y="4611"/>
                  <a:pt x="13918" y="4428"/>
                  <a:pt x="14261" y="4652"/>
                </a:cubicBezTo>
                <a:cubicBezTo>
                  <a:pt x="14279" y="5044"/>
                  <a:pt x="14760" y="5612"/>
                  <a:pt x="14193" y="5841"/>
                </a:cubicBezTo>
                <a:cubicBezTo>
                  <a:pt x="12807" y="5755"/>
                  <a:pt x="11470" y="5975"/>
                  <a:pt x="10093" y="5940"/>
                </a:cubicBezTo>
                <a:cubicBezTo>
                  <a:pt x="7740" y="5780"/>
                  <a:pt x="5512" y="6330"/>
                  <a:pt x="3168" y="6188"/>
                </a:cubicBezTo>
                <a:cubicBezTo>
                  <a:pt x="2930" y="5910"/>
                  <a:pt x="2592" y="5807"/>
                  <a:pt x="2228" y="5643"/>
                </a:cubicBezTo>
                <a:cubicBezTo>
                  <a:pt x="1592" y="5901"/>
                  <a:pt x="740" y="5642"/>
                  <a:pt x="143" y="5990"/>
                </a:cubicBezTo>
                <a:cubicBezTo>
                  <a:pt x="161" y="6256"/>
                  <a:pt x="9" y="6440"/>
                  <a:pt x="1" y="6637"/>
                </a:cubicBezTo>
                <a:cubicBezTo>
                  <a:pt x="-4" y="6756"/>
                  <a:pt x="43" y="6879"/>
                  <a:pt x="211" y="7029"/>
                </a:cubicBezTo>
                <a:cubicBezTo>
                  <a:pt x="102" y="7915"/>
                  <a:pt x="1909" y="7282"/>
                  <a:pt x="2565" y="7473"/>
                </a:cubicBezTo>
                <a:cubicBezTo>
                  <a:pt x="3720" y="7053"/>
                  <a:pt x="5113" y="7547"/>
                  <a:pt x="6329" y="7622"/>
                </a:cubicBezTo>
                <a:cubicBezTo>
                  <a:pt x="8317" y="8131"/>
                  <a:pt x="10398" y="7579"/>
                  <a:pt x="12444" y="7672"/>
                </a:cubicBezTo>
                <a:cubicBezTo>
                  <a:pt x="12444" y="7721"/>
                  <a:pt x="12401" y="7952"/>
                  <a:pt x="12379" y="8018"/>
                </a:cubicBezTo>
                <a:cubicBezTo>
                  <a:pt x="11437" y="8943"/>
                  <a:pt x="12116" y="10057"/>
                  <a:pt x="11975" y="11088"/>
                </a:cubicBezTo>
                <a:cubicBezTo>
                  <a:pt x="12336" y="11828"/>
                  <a:pt x="12543" y="12681"/>
                  <a:pt x="12243" y="13463"/>
                </a:cubicBezTo>
                <a:cubicBezTo>
                  <a:pt x="11477" y="13931"/>
                  <a:pt x="12290" y="15269"/>
                  <a:pt x="10831" y="15295"/>
                </a:cubicBezTo>
                <a:cubicBezTo>
                  <a:pt x="9636" y="15426"/>
                  <a:pt x="8581" y="16087"/>
                  <a:pt x="7605" y="16532"/>
                </a:cubicBezTo>
                <a:cubicBezTo>
                  <a:pt x="8039" y="16784"/>
                  <a:pt x="7248" y="16974"/>
                  <a:pt x="7068" y="17077"/>
                </a:cubicBezTo>
                <a:cubicBezTo>
                  <a:pt x="6211" y="17612"/>
                  <a:pt x="5158" y="18039"/>
                  <a:pt x="4580" y="18809"/>
                </a:cubicBezTo>
                <a:cubicBezTo>
                  <a:pt x="3735" y="19402"/>
                  <a:pt x="3789" y="20905"/>
                  <a:pt x="5052" y="21184"/>
                </a:cubicBezTo>
                <a:cubicBezTo>
                  <a:pt x="6789" y="21273"/>
                  <a:pt x="8451" y="21090"/>
                  <a:pt x="10160" y="20937"/>
                </a:cubicBezTo>
                <a:cubicBezTo>
                  <a:pt x="12656" y="20554"/>
                  <a:pt x="15232" y="21102"/>
                  <a:pt x="17756" y="21085"/>
                </a:cubicBezTo>
                <a:cubicBezTo>
                  <a:pt x="18653" y="20775"/>
                  <a:pt x="19816" y="21146"/>
                  <a:pt x="20713" y="20837"/>
                </a:cubicBezTo>
                <a:cubicBezTo>
                  <a:pt x="21594" y="20988"/>
                  <a:pt x="21596" y="20384"/>
                  <a:pt x="21050" y="20094"/>
                </a:cubicBezTo>
                <a:cubicBezTo>
                  <a:pt x="19892" y="19698"/>
                  <a:pt x="18498" y="19349"/>
                  <a:pt x="17150" y="19105"/>
                </a:cubicBezTo>
                <a:cubicBezTo>
                  <a:pt x="16708" y="18799"/>
                  <a:pt x="16291" y="18250"/>
                  <a:pt x="15673" y="18709"/>
                </a:cubicBezTo>
                <a:cubicBezTo>
                  <a:pt x="15556" y="19491"/>
                  <a:pt x="14293" y="19339"/>
                  <a:pt x="13588" y="19203"/>
                </a:cubicBezTo>
                <a:cubicBezTo>
                  <a:pt x="12550" y="19382"/>
                  <a:pt x="13000" y="18800"/>
                  <a:pt x="13588" y="18809"/>
                </a:cubicBezTo>
                <a:cubicBezTo>
                  <a:pt x="14819" y="18838"/>
                  <a:pt x="16018" y="18546"/>
                  <a:pt x="16816" y="17868"/>
                </a:cubicBezTo>
                <a:cubicBezTo>
                  <a:pt x="17436" y="17385"/>
                  <a:pt x="17521" y="16660"/>
                  <a:pt x="17756" y="16136"/>
                </a:cubicBezTo>
                <a:cubicBezTo>
                  <a:pt x="17447" y="14744"/>
                  <a:pt x="17730" y="13292"/>
                  <a:pt x="18025" y="11929"/>
                </a:cubicBezTo>
                <a:cubicBezTo>
                  <a:pt x="17977" y="11060"/>
                  <a:pt x="18410" y="10216"/>
                  <a:pt x="18763" y="9454"/>
                </a:cubicBezTo>
                <a:cubicBezTo>
                  <a:pt x="19256" y="8340"/>
                  <a:pt x="19384" y="6934"/>
                  <a:pt x="18429" y="5940"/>
                </a:cubicBezTo>
                <a:cubicBezTo>
                  <a:pt x="17555" y="5535"/>
                  <a:pt x="17112" y="4840"/>
                  <a:pt x="17286" y="4059"/>
                </a:cubicBezTo>
                <a:cubicBezTo>
                  <a:pt x="17637" y="4106"/>
                  <a:pt x="17747" y="3795"/>
                  <a:pt x="17756" y="3613"/>
                </a:cubicBezTo>
                <a:cubicBezTo>
                  <a:pt x="18241" y="3418"/>
                  <a:pt x="18162" y="3000"/>
                  <a:pt x="18429" y="2674"/>
                </a:cubicBezTo>
                <a:cubicBezTo>
                  <a:pt x="18419" y="1706"/>
                  <a:pt x="18190" y="458"/>
                  <a:pt x="16680" y="347"/>
                </a:cubicBezTo>
                <a:cubicBezTo>
                  <a:pt x="16256" y="-101"/>
                  <a:pt x="15475" y="379"/>
                  <a:pt x="150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89" y="556866"/>
            <a:ext cx="7505716" cy="677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0" y="6480926"/>
            <a:ext cx="3468204" cy="28530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7CD5B80C-BFCC-4246-B97C-8BD1719DBB5E-L0-001.png" descr="7CD5B80C-BFCC-4246-B97C-8BD1719DBB5E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8045643">
            <a:off x="6670834" y="933373"/>
            <a:ext cx="4606239" cy="3179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A35F85F3-F6C2-4D41-BDDE-78B192158D33-L0-001.jpeg" descr="A35F85F3-F6C2-4D41-BDDE-78B192158D33-L0-001.jpeg"/>
          <p:cNvPicPr>
            <a:picLocks noChangeAspect="1"/>
          </p:cNvPicPr>
          <p:nvPr/>
        </p:nvPicPr>
        <p:blipFill>
          <a:blip r:embed="rId3">
            <a:extLst/>
          </a:blip>
          <a:srcRect l="20906" t="9722" r="27814" b="5163"/>
          <a:stretch>
            <a:fillRect/>
          </a:stretch>
        </p:blipFill>
        <p:spPr>
          <a:xfrm>
            <a:off x="3599003" y="3316070"/>
            <a:ext cx="5806794" cy="6342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5" h="21236" extrusionOk="0">
                <a:moveTo>
                  <a:pt x="12240" y="0"/>
                </a:moveTo>
                <a:cubicBezTo>
                  <a:pt x="11711" y="23"/>
                  <a:pt x="11541" y="410"/>
                  <a:pt x="11206" y="643"/>
                </a:cubicBezTo>
                <a:cubicBezTo>
                  <a:pt x="11148" y="1305"/>
                  <a:pt x="11070" y="2126"/>
                  <a:pt x="11806" y="2525"/>
                </a:cubicBezTo>
                <a:cubicBezTo>
                  <a:pt x="12125" y="3098"/>
                  <a:pt x="11375" y="3162"/>
                  <a:pt x="11262" y="3465"/>
                </a:cubicBezTo>
                <a:cubicBezTo>
                  <a:pt x="10723" y="3535"/>
                  <a:pt x="10789" y="4112"/>
                  <a:pt x="10445" y="4307"/>
                </a:cubicBezTo>
                <a:cubicBezTo>
                  <a:pt x="10149" y="5592"/>
                  <a:pt x="10323" y="6949"/>
                  <a:pt x="10174" y="8267"/>
                </a:cubicBezTo>
                <a:cubicBezTo>
                  <a:pt x="9790" y="8429"/>
                  <a:pt x="10009" y="9123"/>
                  <a:pt x="9793" y="9406"/>
                </a:cubicBezTo>
                <a:cubicBezTo>
                  <a:pt x="9133" y="9725"/>
                  <a:pt x="9443" y="10693"/>
                  <a:pt x="8650" y="10890"/>
                </a:cubicBezTo>
                <a:cubicBezTo>
                  <a:pt x="7931" y="11530"/>
                  <a:pt x="7217" y="12021"/>
                  <a:pt x="6530" y="12672"/>
                </a:cubicBezTo>
                <a:cubicBezTo>
                  <a:pt x="5824" y="12662"/>
                  <a:pt x="5237" y="13026"/>
                  <a:pt x="4518" y="13019"/>
                </a:cubicBezTo>
                <a:cubicBezTo>
                  <a:pt x="4264" y="13391"/>
                  <a:pt x="3624" y="13105"/>
                  <a:pt x="3430" y="13464"/>
                </a:cubicBezTo>
                <a:cubicBezTo>
                  <a:pt x="3339" y="13971"/>
                  <a:pt x="2640" y="13764"/>
                  <a:pt x="2288" y="14009"/>
                </a:cubicBezTo>
                <a:cubicBezTo>
                  <a:pt x="2203" y="14555"/>
                  <a:pt x="1380" y="14524"/>
                  <a:pt x="928" y="14454"/>
                </a:cubicBezTo>
                <a:cubicBezTo>
                  <a:pt x="426" y="14746"/>
                  <a:pt x="863" y="15603"/>
                  <a:pt x="384" y="15989"/>
                </a:cubicBezTo>
                <a:cubicBezTo>
                  <a:pt x="393" y="16401"/>
                  <a:pt x="171" y="16568"/>
                  <a:pt x="57" y="16881"/>
                </a:cubicBezTo>
                <a:cubicBezTo>
                  <a:pt x="-199" y="17740"/>
                  <a:pt x="469" y="16970"/>
                  <a:pt x="764" y="17030"/>
                </a:cubicBezTo>
                <a:cubicBezTo>
                  <a:pt x="1045" y="16463"/>
                  <a:pt x="1514" y="16067"/>
                  <a:pt x="1962" y="15593"/>
                </a:cubicBezTo>
                <a:cubicBezTo>
                  <a:pt x="2243" y="15957"/>
                  <a:pt x="2462" y="15340"/>
                  <a:pt x="2777" y="15593"/>
                </a:cubicBezTo>
                <a:cubicBezTo>
                  <a:pt x="2833" y="15131"/>
                  <a:pt x="3541" y="15453"/>
                  <a:pt x="3647" y="15099"/>
                </a:cubicBezTo>
                <a:cubicBezTo>
                  <a:pt x="4341" y="15182"/>
                  <a:pt x="4710" y="14533"/>
                  <a:pt x="5388" y="14454"/>
                </a:cubicBezTo>
                <a:cubicBezTo>
                  <a:pt x="6303" y="14532"/>
                  <a:pt x="7075" y="14235"/>
                  <a:pt x="7944" y="14058"/>
                </a:cubicBezTo>
                <a:cubicBezTo>
                  <a:pt x="8349" y="13689"/>
                  <a:pt x="9014" y="13711"/>
                  <a:pt x="9357" y="13266"/>
                </a:cubicBezTo>
                <a:cubicBezTo>
                  <a:pt x="9859" y="13070"/>
                  <a:pt x="10315" y="12744"/>
                  <a:pt x="10662" y="12376"/>
                </a:cubicBezTo>
                <a:lnTo>
                  <a:pt x="10826" y="13564"/>
                </a:lnTo>
                <a:cubicBezTo>
                  <a:pt x="11633" y="15081"/>
                  <a:pt x="10575" y="16651"/>
                  <a:pt x="10826" y="18218"/>
                </a:cubicBezTo>
                <a:cubicBezTo>
                  <a:pt x="11094" y="18271"/>
                  <a:pt x="11096" y="18666"/>
                  <a:pt x="10935" y="18812"/>
                </a:cubicBezTo>
                <a:cubicBezTo>
                  <a:pt x="10729" y="19387"/>
                  <a:pt x="11177" y="19476"/>
                  <a:pt x="11098" y="20049"/>
                </a:cubicBezTo>
                <a:cubicBezTo>
                  <a:pt x="11584" y="20037"/>
                  <a:pt x="10734" y="20819"/>
                  <a:pt x="11098" y="21039"/>
                </a:cubicBezTo>
                <a:cubicBezTo>
                  <a:pt x="11650" y="21393"/>
                  <a:pt x="12287" y="20974"/>
                  <a:pt x="12893" y="21039"/>
                </a:cubicBezTo>
                <a:cubicBezTo>
                  <a:pt x="13048" y="21190"/>
                  <a:pt x="13230" y="21236"/>
                  <a:pt x="13424" y="21236"/>
                </a:cubicBezTo>
                <a:cubicBezTo>
                  <a:pt x="13748" y="21236"/>
                  <a:pt x="14104" y="21110"/>
                  <a:pt x="14416" y="21138"/>
                </a:cubicBezTo>
                <a:cubicBezTo>
                  <a:pt x="14696" y="20776"/>
                  <a:pt x="13738" y="20713"/>
                  <a:pt x="13491" y="20692"/>
                </a:cubicBezTo>
                <a:cubicBezTo>
                  <a:pt x="13051" y="20469"/>
                  <a:pt x="12048" y="20173"/>
                  <a:pt x="12621" y="19604"/>
                </a:cubicBezTo>
                <a:cubicBezTo>
                  <a:pt x="12621" y="18548"/>
                  <a:pt x="12621" y="17492"/>
                  <a:pt x="12621" y="16436"/>
                </a:cubicBezTo>
                <a:cubicBezTo>
                  <a:pt x="12903" y="16132"/>
                  <a:pt x="12863" y="15756"/>
                  <a:pt x="12947" y="15395"/>
                </a:cubicBezTo>
                <a:cubicBezTo>
                  <a:pt x="13358" y="14335"/>
                  <a:pt x="13566" y="13227"/>
                  <a:pt x="13491" y="12078"/>
                </a:cubicBezTo>
                <a:cubicBezTo>
                  <a:pt x="13348" y="11067"/>
                  <a:pt x="12975" y="10079"/>
                  <a:pt x="13219" y="9010"/>
                </a:cubicBezTo>
                <a:cubicBezTo>
                  <a:pt x="12961" y="8494"/>
                  <a:pt x="13347" y="7806"/>
                  <a:pt x="13545" y="7277"/>
                </a:cubicBezTo>
                <a:cubicBezTo>
                  <a:pt x="13612" y="6488"/>
                  <a:pt x="14202" y="6014"/>
                  <a:pt x="13981" y="5197"/>
                </a:cubicBezTo>
                <a:cubicBezTo>
                  <a:pt x="15148" y="4899"/>
                  <a:pt x="16484" y="5437"/>
                  <a:pt x="17679" y="5050"/>
                </a:cubicBezTo>
                <a:cubicBezTo>
                  <a:pt x="18578" y="4589"/>
                  <a:pt x="19685" y="4886"/>
                  <a:pt x="20670" y="4801"/>
                </a:cubicBezTo>
                <a:cubicBezTo>
                  <a:pt x="21075" y="4633"/>
                  <a:pt x="21401" y="4402"/>
                  <a:pt x="21323" y="3911"/>
                </a:cubicBezTo>
                <a:cubicBezTo>
                  <a:pt x="20955" y="3478"/>
                  <a:pt x="20390" y="3463"/>
                  <a:pt x="19745" y="3515"/>
                </a:cubicBezTo>
                <a:cubicBezTo>
                  <a:pt x="19289" y="4037"/>
                  <a:pt x="18613" y="4075"/>
                  <a:pt x="17896" y="4009"/>
                </a:cubicBezTo>
                <a:cubicBezTo>
                  <a:pt x="16480" y="3816"/>
                  <a:pt x="14933" y="4370"/>
                  <a:pt x="13655" y="3613"/>
                </a:cubicBezTo>
                <a:cubicBezTo>
                  <a:pt x="13007" y="3790"/>
                  <a:pt x="13515" y="3092"/>
                  <a:pt x="13382" y="2921"/>
                </a:cubicBezTo>
                <a:cubicBezTo>
                  <a:pt x="13701" y="2609"/>
                  <a:pt x="14322" y="2884"/>
                  <a:pt x="14089" y="2178"/>
                </a:cubicBezTo>
                <a:cubicBezTo>
                  <a:pt x="14601" y="1609"/>
                  <a:pt x="13586" y="1391"/>
                  <a:pt x="14089" y="792"/>
                </a:cubicBezTo>
                <a:cubicBezTo>
                  <a:pt x="14379" y="-207"/>
                  <a:pt x="12832" y="110"/>
                  <a:pt x="1224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89" y="556866"/>
            <a:ext cx="7505716" cy="677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0" y="6480926"/>
            <a:ext cx="3468204" cy="28530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7CD5B80C-BFCC-4246-B97C-8BD1719DBB5E-L0-001.png" descr="7CD5B80C-BFCC-4246-B97C-8BD1719DBB5E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2649610">
            <a:off x="1465834" y="1437485"/>
            <a:ext cx="5628472" cy="3885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5CE886B9-ABC5-4705-A692-DA6E1BB5E87F-L0-001.jpeg" descr="5CE886B9-ABC5-4705-A692-DA6E1BB5E87F-L0-001.jpeg"/>
          <p:cNvPicPr>
            <a:picLocks noChangeAspect="1"/>
          </p:cNvPicPr>
          <p:nvPr/>
        </p:nvPicPr>
        <p:blipFill>
          <a:blip r:embed="rId3">
            <a:extLst/>
          </a:blip>
          <a:srcRect l="37325" t="7341" r="36338" b="5240"/>
          <a:stretch>
            <a:fillRect/>
          </a:stretch>
        </p:blipFill>
        <p:spPr>
          <a:xfrm>
            <a:off x="6261992" y="2917460"/>
            <a:ext cx="3090477" cy="6750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255" extrusionOk="0">
                <a:moveTo>
                  <a:pt x="4551" y="0"/>
                </a:moveTo>
                <a:cubicBezTo>
                  <a:pt x="4656" y="190"/>
                  <a:pt x="3703" y="-37"/>
                  <a:pt x="3907" y="241"/>
                </a:cubicBezTo>
                <a:cubicBezTo>
                  <a:pt x="2739" y="174"/>
                  <a:pt x="3694" y="995"/>
                  <a:pt x="3372" y="1254"/>
                </a:cubicBezTo>
                <a:cubicBezTo>
                  <a:pt x="3704" y="2304"/>
                  <a:pt x="2236" y="3119"/>
                  <a:pt x="2085" y="4149"/>
                </a:cubicBezTo>
                <a:cubicBezTo>
                  <a:pt x="228" y="4326"/>
                  <a:pt x="3052" y="4798"/>
                  <a:pt x="1658" y="5210"/>
                </a:cubicBezTo>
                <a:cubicBezTo>
                  <a:pt x="2198" y="5705"/>
                  <a:pt x="577" y="5651"/>
                  <a:pt x="799" y="6078"/>
                </a:cubicBezTo>
                <a:cubicBezTo>
                  <a:pt x="1621" y="6208"/>
                  <a:pt x="841" y="6734"/>
                  <a:pt x="1120" y="6994"/>
                </a:cubicBezTo>
                <a:cubicBezTo>
                  <a:pt x="2256" y="7077"/>
                  <a:pt x="2485" y="7197"/>
                  <a:pt x="2729" y="7670"/>
                </a:cubicBezTo>
                <a:cubicBezTo>
                  <a:pt x="3334" y="8393"/>
                  <a:pt x="1678" y="8420"/>
                  <a:pt x="1337" y="8973"/>
                </a:cubicBezTo>
                <a:cubicBezTo>
                  <a:pt x="345" y="9455"/>
                  <a:pt x="-6" y="10083"/>
                  <a:pt x="0" y="10729"/>
                </a:cubicBezTo>
                <a:cubicBezTo>
                  <a:pt x="6" y="11374"/>
                  <a:pt x="367" y="12037"/>
                  <a:pt x="799" y="12591"/>
                </a:cubicBezTo>
                <a:cubicBezTo>
                  <a:pt x="752" y="13532"/>
                  <a:pt x="455" y="14397"/>
                  <a:pt x="585" y="15389"/>
                </a:cubicBezTo>
                <a:cubicBezTo>
                  <a:pt x="930" y="16299"/>
                  <a:pt x="121" y="17175"/>
                  <a:pt x="372" y="18091"/>
                </a:cubicBezTo>
                <a:cubicBezTo>
                  <a:pt x="1334" y="18296"/>
                  <a:pt x="746" y="18977"/>
                  <a:pt x="1120" y="19345"/>
                </a:cubicBezTo>
                <a:cubicBezTo>
                  <a:pt x="1793" y="19795"/>
                  <a:pt x="1186" y="20547"/>
                  <a:pt x="2407" y="20841"/>
                </a:cubicBezTo>
                <a:cubicBezTo>
                  <a:pt x="3044" y="21563"/>
                  <a:pt x="5572" y="21002"/>
                  <a:pt x="6908" y="21179"/>
                </a:cubicBezTo>
                <a:cubicBezTo>
                  <a:pt x="11173" y="20889"/>
                  <a:pt x="15460" y="21261"/>
                  <a:pt x="19753" y="21255"/>
                </a:cubicBezTo>
                <a:cubicBezTo>
                  <a:pt x="20366" y="21254"/>
                  <a:pt x="20981" y="21246"/>
                  <a:pt x="21594" y="21226"/>
                </a:cubicBezTo>
                <a:lnTo>
                  <a:pt x="21594" y="20985"/>
                </a:lnTo>
                <a:cubicBezTo>
                  <a:pt x="20147" y="20562"/>
                  <a:pt x="18159" y="20563"/>
                  <a:pt x="16985" y="19924"/>
                </a:cubicBezTo>
                <a:cubicBezTo>
                  <a:pt x="16795" y="19369"/>
                  <a:pt x="15161" y="19613"/>
                  <a:pt x="15055" y="20069"/>
                </a:cubicBezTo>
                <a:cubicBezTo>
                  <a:pt x="13321" y="20163"/>
                  <a:pt x="11743" y="19800"/>
                  <a:pt x="10016" y="19779"/>
                </a:cubicBezTo>
                <a:cubicBezTo>
                  <a:pt x="8475" y="19234"/>
                  <a:pt x="6249" y="19545"/>
                  <a:pt x="4980" y="20020"/>
                </a:cubicBezTo>
                <a:cubicBezTo>
                  <a:pt x="5098" y="19421"/>
                  <a:pt x="5992" y="18895"/>
                  <a:pt x="5837" y="18236"/>
                </a:cubicBezTo>
                <a:cubicBezTo>
                  <a:pt x="6804" y="18136"/>
                  <a:pt x="5872" y="17498"/>
                  <a:pt x="6051" y="17222"/>
                </a:cubicBezTo>
                <a:cubicBezTo>
                  <a:pt x="5956" y="16524"/>
                  <a:pt x="7372" y="16088"/>
                  <a:pt x="7338" y="15389"/>
                </a:cubicBezTo>
                <a:cubicBezTo>
                  <a:pt x="6960" y="13992"/>
                  <a:pt x="6605" y="12601"/>
                  <a:pt x="6908" y="11192"/>
                </a:cubicBezTo>
                <a:cubicBezTo>
                  <a:pt x="7680" y="10404"/>
                  <a:pt x="8210" y="9464"/>
                  <a:pt x="7659" y="8586"/>
                </a:cubicBezTo>
                <a:cubicBezTo>
                  <a:pt x="6773" y="8100"/>
                  <a:pt x="6561" y="7513"/>
                  <a:pt x="6267" y="6898"/>
                </a:cubicBezTo>
                <a:cubicBezTo>
                  <a:pt x="7638" y="6312"/>
                  <a:pt x="8122" y="5408"/>
                  <a:pt x="7016" y="4631"/>
                </a:cubicBezTo>
                <a:cubicBezTo>
                  <a:pt x="6215" y="4446"/>
                  <a:pt x="4824" y="4353"/>
                  <a:pt x="4980" y="3811"/>
                </a:cubicBezTo>
                <a:cubicBezTo>
                  <a:pt x="5284" y="2976"/>
                  <a:pt x="4293" y="1900"/>
                  <a:pt x="5624" y="1254"/>
                </a:cubicBezTo>
                <a:cubicBezTo>
                  <a:pt x="5630" y="745"/>
                  <a:pt x="6228" y="0"/>
                  <a:pt x="4551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89" y="556866"/>
            <a:ext cx="7505716" cy="677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0" y="6480926"/>
            <a:ext cx="3468204" cy="28530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7CD5B80C-BFCC-4246-B97C-8BD1719DBB5E-L0-001.png" descr="7CD5B80C-BFCC-4246-B97C-8BD1719DBB5E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851868">
            <a:off x="4650506" y="890178"/>
            <a:ext cx="4838963" cy="3340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124A1BC9-E0A3-40EB-8AC0-50E703DD562C-L0-001.jpeg" descr="124A1BC9-E0A3-40EB-8AC0-50E703DD562C-L0-001.jpeg"/>
          <p:cNvPicPr>
            <a:picLocks noChangeAspect="1"/>
          </p:cNvPicPr>
          <p:nvPr/>
        </p:nvPicPr>
        <p:blipFill>
          <a:blip r:embed="rId3">
            <a:extLst/>
          </a:blip>
          <a:srcRect l="26449" t="7644" r="31172"/>
          <a:stretch>
            <a:fillRect/>
          </a:stretch>
        </p:blipFill>
        <p:spPr>
          <a:xfrm>
            <a:off x="4015877" y="2495999"/>
            <a:ext cx="4973045" cy="7131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2" h="21599" extrusionOk="0">
                <a:moveTo>
                  <a:pt x="3210" y="0"/>
                </a:moveTo>
                <a:cubicBezTo>
                  <a:pt x="2861" y="9"/>
                  <a:pt x="3051" y="400"/>
                  <a:pt x="2739" y="533"/>
                </a:cubicBezTo>
                <a:cubicBezTo>
                  <a:pt x="2782" y="1368"/>
                  <a:pt x="1770" y="1832"/>
                  <a:pt x="1096" y="2389"/>
                </a:cubicBezTo>
                <a:cubicBezTo>
                  <a:pt x="801" y="2838"/>
                  <a:pt x="18" y="3178"/>
                  <a:pt x="1" y="3720"/>
                </a:cubicBezTo>
                <a:cubicBezTo>
                  <a:pt x="-2" y="3798"/>
                  <a:pt x="11" y="3879"/>
                  <a:pt x="43" y="3966"/>
                </a:cubicBezTo>
                <a:cubicBezTo>
                  <a:pt x="632" y="4418"/>
                  <a:pt x="952" y="4916"/>
                  <a:pt x="1688" y="5312"/>
                </a:cubicBezTo>
                <a:cubicBezTo>
                  <a:pt x="1958" y="5630"/>
                  <a:pt x="3313" y="5440"/>
                  <a:pt x="2936" y="5961"/>
                </a:cubicBezTo>
                <a:cubicBezTo>
                  <a:pt x="1704" y="6633"/>
                  <a:pt x="2114" y="7861"/>
                  <a:pt x="2213" y="8839"/>
                </a:cubicBezTo>
                <a:cubicBezTo>
                  <a:pt x="3269" y="9751"/>
                  <a:pt x="2979" y="10968"/>
                  <a:pt x="3002" y="12086"/>
                </a:cubicBezTo>
                <a:cubicBezTo>
                  <a:pt x="3043" y="12833"/>
                  <a:pt x="2518" y="13543"/>
                  <a:pt x="2672" y="14314"/>
                </a:cubicBezTo>
                <a:cubicBezTo>
                  <a:pt x="3289" y="14313"/>
                  <a:pt x="2790" y="15086"/>
                  <a:pt x="3002" y="15334"/>
                </a:cubicBezTo>
                <a:cubicBezTo>
                  <a:pt x="3363" y="15938"/>
                  <a:pt x="3011" y="16764"/>
                  <a:pt x="3856" y="17190"/>
                </a:cubicBezTo>
                <a:cubicBezTo>
                  <a:pt x="4234" y="18452"/>
                  <a:pt x="4550" y="19703"/>
                  <a:pt x="4579" y="20996"/>
                </a:cubicBezTo>
                <a:cubicBezTo>
                  <a:pt x="4148" y="21331"/>
                  <a:pt x="3509" y="21522"/>
                  <a:pt x="2870" y="21552"/>
                </a:cubicBezTo>
                <a:lnTo>
                  <a:pt x="6091" y="21599"/>
                </a:lnTo>
                <a:cubicBezTo>
                  <a:pt x="5703" y="20732"/>
                  <a:pt x="5974" y="19803"/>
                  <a:pt x="5894" y="18908"/>
                </a:cubicBezTo>
                <a:cubicBezTo>
                  <a:pt x="6370" y="18304"/>
                  <a:pt x="5933" y="17614"/>
                  <a:pt x="5632" y="17051"/>
                </a:cubicBezTo>
                <a:cubicBezTo>
                  <a:pt x="4876" y="16357"/>
                  <a:pt x="5487" y="15449"/>
                  <a:pt x="5763" y="14685"/>
                </a:cubicBezTo>
                <a:cubicBezTo>
                  <a:pt x="6582" y="14577"/>
                  <a:pt x="5874" y="13628"/>
                  <a:pt x="6355" y="13246"/>
                </a:cubicBezTo>
                <a:cubicBezTo>
                  <a:pt x="6991" y="13385"/>
                  <a:pt x="7537" y="13702"/>
                  <a:pt x="8195" y="13710"/>
                </a:cubicBezTo>
                <a:cubicBezTo>
                  <a:pt x="8455" y="13348"/>
                  <a:pt x="9593" y="13722"/>
                  <a:pt x="10102" y="13618"/>
                </a:cubicBezTo>
                <a:cubicBezTo>
                  <a:pt x="10522" y="13828"/>
                  <a:pt x="11413" y="13884"/>
                  <a:pt x="11811" y="13710"/>
                </a:cubicBezTo>
                <a:cubicBezTo>
                  <a:pt x="13997" y="13678"/>
                  <a:pt x="16254" y="13878"/>
                  <a:pt x="18318" y="14314"/>
                </a:cubicBezTo>
                <a:cubicBezTo>
                  <a:pt x="19308" y="14279"/>
                  <a:pt x="20166" y="14628"/>
                  <a:pt x="21145" y="14546"/>
                </a:cubicBezTo>
                <a:cubicBezTo>
                  <a:pt x="21598" y="14107"/>
                  <a:pt x="20984" y="14470"/>
                  <a:pt x="21014" y="14221"/>
                </a:cubicBezTo>
                <a:cubicBezTo>
                  <a:pt x="20424" y="14234"/>
                  <a:pt x="19993" y="13887"/>
                  <a:pt x="19502" y="13710"/>
                </a:cubicBezTo>
                <a:cubicBezTo>
                  <a:pt x="18735" y="13678"/>
                  <a:pt x="18894" y="12661"/>
                  <a:pt x="18056" y="12875"/>
                </a:cubicBezTo>
                <a:cubicBezTo>
                  <a:pt x="17347" y="13675"/>
                  <a:pt x="15984" y="12768"/>
                  <a:pt x="15032" y="12735"/>
                </a:cubicBezTo>
                <a:cubicBezTo>
                  <a:pt x="13912" y="12058"/>
                  <a:pt x="12238" y="12766"/>
                  <a:pt x="11022" y="12365"/>
                </a:cubicBezTo>
                <a:cubicBezTo>
                  <a:pt x="10733" y="11980"/>
                  <a:pt x="9596" y="12006"/>
                  <a:pt x="9510" y="11669"/>
                </a:cubicBezTo>
                <a:cubicBezTo>
                  <a:pt x="8848" y="11467"/>
                  <a:pt x="8110" y="11505"/>
                  <a:pt x="7539" y="11158"/>
                </a:cubicBezTo>
                <a:cubicBezTo>
                  <a:pt x="7220" y="10734"/>
                  <a:pt x="6718" y="10348"/>
                  <a:pt x="6224" y="10044"/>
                </a:cubicBezTo>
                <a:cubicBezTo>
                  <a:pt x="5902" y="9356"/>
                  <a:pt x="5844" y="8697"/>
                  <a:pt x="5894" y="7956"/>
                </a:cubicBezTo>
                <a:cubicBezTo>
                  <a:pt x="6437" y="7210"/>
                  <a:pt x="6533" y="6345"/>
                  <a:pt x="6091" y="5544"/>
                </a:cubicBezTo>
                <a:cubicBezTo>
                  <a:pt x="5447" y="5184"/>
                  <a:pt x="5218" y="4623"/>
                  <a:pt x="5368" y="4012"/>
                </a:cubicBezTo>
                <a:cubicBezTo>
                  <a:pt x="5802" y="3628"/>
                  <a:pt x="6027" y="3145"/>
                  <a:pt x="5763" y="2666"/>
                </a:cubicBezTo>
                <a:cubicBezTo>
                  <a:pt x="5359" y="1967"/>
                  <a:pt x="4370" y="2026"/>
                  <a:pt x="3462" y="2064"/>
                </a:cubicBezTo>
                <a:cubicBezTo>
                  <a:pt x="2638" y="2235"/>
                  <a:pt x="2454" y="2932"/>
                  <a:pt x="2542" y="3456"/>
                </a:cubicBezTo>
                <a:cubicBezTo>
                  <a:pt x="1923" y="3582"/>
                  <a:pt x="2766" y="4014"/>
                  <a:pt x="2344" y="4198"/>
                </a:cubicBezTo>
                <a:cubicBezTo>
                  <a:pt x="2165" y="3908"/>
                  <a:pt x="1470" y="3931"/>
                  <a:pt x="1424" y="3595"/>
                </a:cubicBezTo>
                <a:cubicBezTo>
                  <a:pt x="2309" y="3022"/>
                  <a:pt x="2602" y="2089"/>
                  <a:pt x="3462" y="1461"/>
                </a:cubicBezTo>
                <a:cubicBezTo>
                  <a:pt x="4118" y="1350"/>
                  <a:pt x="4207" y="587"/>
                  <a:pt x="4317" y="161"/>
                </a:cubicBezTo>
                <a:cubicBezTo>
                  <a:pt x="4048" y="8"/>
                  <a:pt x="3695" y="92"/>
                  <a:pt x="3397" y="22"/>
                </a:cubicBezTo>
                <a:cubicBezTo>
                  <a:pt x="3322" y="6"/>
                  <a:pt x="3260" y="-1"/>
                  <a:pt x="321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89" y="556866"/>
            <a:ext cx="7505716" cy="677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0" y="6480926"/>
            <a:ext cx="3468204" cy="28530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7CD5B80C-BFCC-4246-B97C-8BD1719DBB5E-L0-001.png" descr="7CD5B80C-BFCC-4246-B97C-8BD1719DBB5E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3356642">
            <a:off x="5762840" y="1915214"/>
            <a:ext cx="4316101" cy="2979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F60F17DA-E5F7-47FF-B005-46DDF0A00F90-L0-001.jpeg" descr="F60F17DA-E5F7-47FF-B005-46DDF0A00F90-L0-001.jpeg"/>
          <p:cNvPicPr>
            <a:picLocks noChangeAspect="1"/>
          </p:cNvPicPr>
          <p:nvPr/>
        </p:nvPicPr>
        <p:blipFill>
          <a:blip r:embed="rId3">
            <a:extLst/>
          </a:blip>
          <a:srcRect l="35207" t="10711" r="52609"/>
          <a:stretch>
            <a:fillRect/>
          </a:stretch>
        </p:blipFill>
        <p:spPr>
          <a:xfrm>
            <a:off x="5005227" y="2502720"/>
            <a:ext cx="1429646" cy="6894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01" h="21588" extrusionOk="0">
                <a:moveTo>
                  <a:pt x="15023" y="0"/>
                </a:moveTo>
                <a:cubicBezTo>
                  <a:pt x="13567" y="-12"/>
                  <a:pt x="12302" y="296"/>
                  <a:pt x="11357" y="528"/>
                </a:cubicBezTo>
                <a:cubicBezTo>
                  <a:pt x="10286" y="1242"/>
                  <a:pt x="7678" y="1710"/>
                  <a:pt x="5101" y="2063"/>
                </a:cubicBezTo>
                <a:cubicBezTo>
                  <a:pt x="3491" y="2641"/>
                  <a:pt x="-832" y="2879"/>
                  <a:pt x="141" y="3695"/>
                </a:cubicBezTo>
                <a:cubicBezTo>
                  <a:pt x="2612" y="4345"/>
                  <a:pt x="4719" y="5139"/>
                  <a:pt x="8556" y="5469"/>
                </a:cubicBezTo>
                <a:cubicBezTo>
                  <a:pt x="8761" y="5868"/>
                  <a:pt x="6030" y="6197"/>
                  <a:pt x="5319" y="6621"/>
                </a:cubicBezTo>
                <a:cubicBezTo>
                  <a:pt x="5060" y="7579"/>
                  <a:pt x="4124" y="8577"/>
                  <a:pt x="7043" y="9403"/>
                </a:cubicBezTo>
                <a:cubicBezTo>
                  <a:pt x="7619" y="10299"/>
                  <a:pt x="6740" y="11096"/>
                  <a:pt x="7043" y="12042"/>
                </a:cubicBezTo>
                <a:cubicBezTo>
                  <a:pt x="7673" y="12676"/>
                  <a:pt x="6533" y="13535"/>
                  <a:pt x="6826" y="14247"/>
                </a:cubicBezTo>
                <a:lnTo>
                  <a:pt x="7473" y="14247"/>
                </a:lnTo>
                <a:cubicBezTo>
                  <a:pt x="9219" y="14997"/>
                  <a:pt x="8239" y="16017"/>
                  <a:pt x="10498" y="16743"/>
                </a:cubicBezTo>
                <a:cubicBezTo>
                  <a:pt x="12834" y="18009"/>
                  <a:pt x="12019" y="19509"/>
                  <a:pt x="12222" y="20868"/>
                </a:cubicBezTo>
                <a:cubicBezTo>
                  <a:pt x="10279" y="21388"/>
                  <a:pt x="7186" y="21274"/>
                  <a:pt x="4672" y="21540"/>
                </a:cubicBezTo>
                <a:lnTo>
                  <a:pt x="16747" y="21588"/>
                </a:lnTo>
                <a:cubicBezTo>
                  <a:pt x="16328" y="20658"/>
                  <a:pt x="16290" y="19681"/>
                  <a:pt x="17183" y="18757"/>
                </a:cubicBezTo>
                <a:cubicBezTo>
                  <a:pt x="19049" y="18224"/>
                  <a:pt x="17306" y="17588"/>
                  <a:pt x="16965" y="17030"/>
                </a:cubicBezTo>
                <a:cubicBezTo>
                  <a:pt x="14962" y="16244"/>
                  <a:pt x="16100" y="15303"/>
                  <a:pt x="16747" y="14440"/>
                </a:cubicBezTo>
                <a:cubicBezTo>
                  <a:pt x="18871" y="14308"/>
                  <a:pt x="17271" y="13308"/>
                  <a:pt x="18042" y="12905"/>
                </a:cubicBezTo>
                <a:cubicBezTo>
                  <a:pt x="19517" y="12540"/>
                  <a:pt x="20098" y="12085"/>
                  <a:pt x="20101" y="11622"/>
                </a:cubicBezTo>
                <a:cubicBezTo>
                  <a:pt x="20103" y="11344"/>
                  <a:pt x="19897" y="11062"/>
                  <a:pt x="19554" y="10794"/>
                </a:cubicBezTo>
                <a:cubicBezTo>
                  <a:pt x="18460" y="10586"/>
                  <a:pt x="18899" y="10009"/>
                  <a:pt x="17395" y="9930"/>
                </a:cubicBezTo>
                <a:cubicBezTo>
                  <a:pt x="17107" y="9171"/>
                  <a:pt x="16134" y="8327"/>
                  <a:pt x="17395" y="7628"/>
                </a:cubicBezTo>
                <a:cubicBezTo>
                  <a:pt x="19728" y="6915"/>
                  <a:pt x="19298" y="5908"/>
                  <a:pt x="17830" y="5134"/>
                </a:cubicBezTo>
                <a:cubicBezTo>
                  <a:pt x="15649" y="4833"/>
                  <a:pt x="16787" y="4117"/>
                  <a:pt x="17830" y="3742"/>
                </a:cubicBezTo>
                <a:cubicBezTo>
                  <a:pt x="20768" y="3294"/>
                  <a:pt x="19829" y="2034"/>
                  <a:pt x="16100" y="1872"/>
                </a:cubicBezTo>
                <a:cubicBezTo>
                  <a:pt x="15333" y="1750"/>
                  <a:pt x="9292" y="2138"/>
                  <a:pt x="11787" y="1632"/>
                </a:cubicBezTo>
                <a:cubicBezTo>
                  <a:pt x="14785" y="1464"/>
                  <a:pt x="16680" y="721"/>
                  <a:pt x="16535" y="49"/>
                </a:cubicBezTo>
                <a:cubicBezTo>
                  <a:pt x="16176" y="65"/>
                  <a:pt x="15167" y="32"/>
                  <a:pt x="1502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89" y="556866"/>
            <a:ext cx="7505716" cy="677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0" y="6480926"/>
            <a:ext cx="3468204" cy="28530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Cameron Tiller</cp:lastModifiedBy>
  <cp:revision>1</cp:revision>
  <dcterms:modified xsi:type="dcterms:W3CDTF">2017-12-30T15:50:55Z</dcterms:modified>
</cp:coreProperties>
</file>