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4" r:id="rId4"/>
    <p:sldId id="256" r:id="rId5"/>
    <p:sldId id="258" r:id="rId6"/>
    <p:sldId id="257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6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3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7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8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60D1-BE99-478D-B3F6-5403A86981C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91F0-5FE7-4563-A386-F7B449AA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349" y="-118393"/>
            <a:ext cx="8126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80" y="1956175"/>
            <a:ext cx="1865196" cy="1937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00" y="1946754"/>
            <a:ext cx="2032408" cy="1937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4" y="1946754"/>
            <a:ext cx="1874266" cy="1946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0671" y="3726424"/>
            <a:ext cx="203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Rock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5442" y="3719530"/>
            <a:ext cx="237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Paper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8740" y="3719529"/>
            <a:ext cx="2618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Scissors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5" y="4772887"/>
            <a:ext cx="2864249" cy="1928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84" y="4772887"/>
            <a:ext cx="2771529" cy="1928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4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349" y="-118393"/>
            <a:ext cx="812685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 Demi" panose="020E0802020502020306" pitchFamily="34" charset="0"/>
              </a:rPr>
              <a:t>Let’s Practice…</a:t>
            </a:r>
          </a:p>
          <a:p>
            <a:pPr algn="ctr"/>
            <a:endParaRPr lang="en-US" sz="6000" dirty="0">
              <a:latin typeface="Berlin Sans FB Demi" panose="020E0802020502020306" pitchFamily="34" charset="0"/>
            </a:endParaRPr>
          </a:p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Hold out one hand and play Rock, Paper, Scissors</a:t>
            </a:r>
          </a:p>
          <a:p>
            <a:pPr algn="ctr"/>
            <a:endParaRPr lang="en-US" sz="4400" dirty="0">
              <a:latin typeface="Berlin Sans FB Demi" panose="020E0802020502020306" pitchFamily="34" charset="0"/>
            </a:endParaRPr>
          </a:p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Ready…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7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349" y="-118393"/>
            <a:ext cx="8126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erlin Sans FB Demi" panose="020E0802020502020306" pitchFamily="34" charset="0"/>
              </a:rPr>
              <a:t>Let’s Practice…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72" y="1071275"/>
            <a:ext cx="2417011" cy="2304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7138" y="3669752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Who won???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644" y="366975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Who Lost???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6150" y="3669750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Who Tied???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6382" y="1585103"/>
            <a:ext cx="2618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Scissors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7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20" y="904126"/>
            <a:ext cx="2520516" cy="2618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38" y="3669752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8631" y="366975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3298" y="3669750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5" y="4117185"/>
            <a:ext cx="1400659" cy="1986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6052580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Dance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38" y="4321697"/>
            <a:ext cx="1811495" cy="18228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1025" y="6027003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Spiderman Walk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9586" y="6027002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Crab Walk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70" y="4411987"/>
            <a:ext cx="2524962" cy="13971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72" y="1683205"/>
            <a:ext cx="237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Paper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24" y="904126"/>
            <a:ext cx="2417011" cy="2304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6" y="3507949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7624" y="3524985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0392" y="3507948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2" y="4040955"/>
            <a:ext cx="2901870" cy="1927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68" y="4125266"/>
            <a:ext cx="2844253" cy="1888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92" y="4376513"/>
            <a:ext cx="4394201" cy="14647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063480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Jog Victory Laps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4362" y="6094710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Do Pushups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4494" y="6060156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Hold This Position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6382" y="1585103"/>
            <a:ext cx="2618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Scissors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21" y="904126"/>
            <a:ext cx="2397514" cy="249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9635" y="3542846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9141" y="3542845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4494" y="3542844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87" y="4208758"/>
            <a:ext cx="3240579" cy="1793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7624" y="6027003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Bear Crawl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3" y="4119843"/>
            <a:ext cx="1564290" cy="1981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0413" y="6027003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Yoda Dance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96" y="4176602"/>
            <a:ext cx="2433702" cy="18252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85661" y="6021463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Walk Like This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9686" y="1684738"/>
            <a:ext cx="203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Rock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6" y="916441"/>
            <a:ext cx="2506604" cy="2389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6" y="3422010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0802" y="3422010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6712" y="3421254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197647"/>
            <a:ext cx="297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rlin Sans FB Demi" panose="020E0802020502020306" pitchFamily="34" charset="0"/>
              </a:rPr>
              <a:t>Do The Chicken Dance For 30 Seconds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4362" y="6197647"/>
            <a:ext cx="297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rlin Sans FB Demi" panose="020E0802020502020306" pitchFamily="34" charset="0"/>
              </a:rPr>
              <a:t>Bicycle On Back For 30 Seconds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3343" y="6197647"/>
            <a:ext cx="297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rlin Sans FB Demi" panose="020E0802020502020306" pitchFamily="34" charset="0"/>
              </a:rPr>
              <a:t>Batman Along One Wall For 30 Seconds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1" y="4029143"/>
            <a:ext cx="2891338" cy="2168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97" y="3923379"/>
            <a:ext cx="2419233" cy="2332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69" y="4053554"/>
            <a:ext cx="2763299" cy="20724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680" y="1603322"/>
            <a:ext cx="2618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Scissors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51" y="904126"/>
            <a:ext cx="2461254" cy="2556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61038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6148" y="347020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6299" y="3460654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052580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lin Sans FB Demi" panose="020E0802020502020306" pitchFamily="34" charset="0"/>
              </a:rPr>
              <a:t>Shake Hands Of Others Who Won For 30 Seconds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988" y="6114135"/>
            <a:ext cx="297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rlin Sans FB Demi" panose="020E0802020502020306" pitchFamily="34" charset="0"/>
              </a:rPr>
              <a:t>Dance The Macarena For 30 Seconds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4494" y="6242987"/>
            <a:ext cx="297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lin Sans FB Demi" panose="020E0802020502020306" pitchFamily="34" charset="0"/>
              </a:rPr>
              <a:t>Tiptoe For 30 Seconds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2" y="4255300"/>
            <a:ext cx="2764708" cy="1393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7" y="4044457"/>
            <a:ext cx="2726111" cy="1982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88" y="4106985"/>
            <a:ext cx="1763592" cy="22044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5654" y="1669785"/>
            <a:ext cx="237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Paper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349" y="196240"/>
            <a:ext cx="812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rlin Sans FB Demi" panose="020E0802020502020306" pitchFamily="34" charset="0"/>
              </a:rPr>
              <a:t>The Class Vs. The Computer R,P,S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3" y="904126"/>
            <a:ext cx="2404748" cy="2497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-64403" y="340196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Won…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7624" y="340196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Lost…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5248" y="3401961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If You Tied…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7624" y="6088558"/>
            <a:ext cx="297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rlin Sans FB Demi" panose="020E0802020502020306" pitchFamily="34" charset="0"/>
              </a:rPr>
              <a:t>Jump And Say “I Love PE!” For 30 Seconds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0413" y="6027003"/>
            <a:ext cx="297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Wall Sit For 30 Seconds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5661" y="6088558"/>
            <a:ext cx="297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lin Sans FB Demi" panose="020E0802020502020306" pitchFamily="34" charset="0"/>
              </a:rPr>
              <a:t>Do This With Someone Else Who Tied For 30 Seconds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9904"/>
            <a:ext cx="3027654" cy="169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87" y="3948945"/>
            <a:ext cx="2194380" cy="2194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90" y="4135366"/>
            <a:ext cx="3208110" cy="18045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447" y="1400437"/>
            <a:ext cx="301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rlin Sans FB Demi" panose="020E0802020502020306" pitchFamily="34" charset="0"/>
              </a:rPr>
              <a:t>The Computer is…</a:t>
            </a:r>
            <a:endParaRPr lang="en-US" sz="3600" dirty="0"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9340" y="1645211"/>
            <a:ext cx="203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Rock</a:t>
            </a:r>
            <a:endParaRPr lang="en-US" sz="6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299</Words>
  <Application>Microsoft Office PowerPoint</Application>
  <PresentationFormat>On-screen Show (4:3)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Town of Andover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Tiller</dc:creator>
  <cp:lastModifiedBy>Kevin Tiller</cp:lastModifiedBy>
  <cp:revision>13</cp:revision>
  <dcterms:created xsi:type="dcterms:W3CDTF">2018-02-24T18:08:35Z</dcterms:created>
  <dcterms:modified xsi:type="dcterms:W3CDTF">2018-02-28T13:08:02Z</dcterms:modified>
</cp:coreProperties>
</file>